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313" r:id="rId12"/>
    <p:sldId id="314" r:id="rId13"/>
    <p:sldId id="269" r:id="rId14"/>
    <p:sldId id="315" r:id="rId15"/>
    <p:sldId id="316" r:id="rId16"/>
    <p:sldId id="267" r:id="rId17"/>
    <p:sldId id="317" r:id="rId18"/>
    <p:sldId id="272" r:id="rId19"/>
    <p:sldId id="268" r:id="rId20"/>
  </p:sldIdLst>
  <p:sldSz cx="9144000" cy="5143500" type="screen16x9"/>
  <p:notesSz cx="6858000" cy="9144000"/>
  <p:embeddedFontLst>
    <p:embeddedFont>
      <p:font typeface="Anaheim" panose="020B0604020202020204" charset="0"/>
      <p:regular r:id="rId22"/>
    </p:embeddedFont>
    <p:embeddedFont>
      <p:font typeface="Cambria Math" panose="02040503050406030204" pitchFamily="18" charset="0"/>
      <p:regular r:id="rId23"/>
    </p:embeddedFont>
    <p:embeddedFont>
      <p:font typeface="Cascadia Code" panose="020B0609020000020004" pitchFamily="49" charset="0"/>
      <p:regular r:id="rId24"/>
      <p:bold r:id="rId25"/>
      <p:italic r:id="rId26"/>
      <p:boldItalic r:id="rId27"/>
    </p:embeddedFont>
    <p:embeddedFont>
      <p:font typeface="Chakra Petch" panose="020B0604020202020204" charset="0"/>
      <p:regular r:id="rId28"/>
      <p:bold r:id="rId29"/>
      <p:italic r:id="rId30"/>
      <p:boldItalic r:id="rId31"/>
    </p:embeddedFont>
    <p:embeddedFont>
      <p:font typeface="Exo" panose="020B0604020202020204" charset="0"/>
      <p:regular r:id="rId32"/>
      <p:bold r:id="rId33"/>
      <p:italic r:id="rId34"/>
      <p:boldItalic r:id="rId35"/>
    </p:embeddedFont>
    <p:embeddedFont>
      <p:font typeface="Nunito Light" pitchFamily="2" charset="0"/>
      <p:regular r:id="rId36"/>
      <p:italic r:id="rId37"/>
    </p:embeddedFont>
    <p:embeddedFont>
      <p:font typeface="Orbitron SemiBold" panose="020B0604020202020204" charset="0"/>
      <p:regular r:id="rId38"/>
      <p:bold r:id="rId39"/>
    </p:embeddedFont>
    <p:embeddedFont>
      <p:font typeface="Ubuntu" panose="020B0504030602030204" pitchFamily="34" charset="0"/>
      <p:regular r:id="rId40"/>
      <p:bold r:id="rId41"/>
      <p:italic r:id="rId42"/>
      <p:boldItalic r:id="rId4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99"/>
    <a:srgbClr val="61BAC2"/>
    <a:srgbClr val="AB56C0"/>
    <a:srgbClr val="F3F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2F81663-3287-4593-96F2-68EB02FC88EE}">
  <a:tblStyle styleId="{A2F81663-3287-4593-96F2-68EB02FC88E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A3850A82-6AE7-4950-8D81-30E614AFC1E2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0" d="100"/>
          <a:sy n="100" d="100"/>
        </p:scale>
        <p:origin x="797" y="-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9" Type="http://schemas.openxmlformats.org/officeDocument/2006/relationships/font" Target="fonts/font18.fntdata"/><Relationship Id="rId21" Type="http://schemas.openxmlformats.org/officeDocument/2006/relationships/notesMaster" Target="notesMasters/notesMaster1.xml"/><Relationship Id="rId34" Type="http://schemas.openxmlformats.org/officeDocument/2006/relationships/font" Target="fonts/font13.fntdata"/><Relationship Id="rId42" Type="http://schemas.openxmlformats.org/officeDocument/2006/relationships/font" Target="fonts/font21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font" Target="fonts/font16.fntdata"/><Relationship Id="rId40" Type="http://schemas.openxmlformats.org/officeDocument/2006/relationships/font" Target="fonts/font19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font" Target="fonts/font1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font" Target="fonts/font14.fntdata"/><Relationship Id="rId43" Type="http://schemas.openxmlformats.org/officeDocument/2006/relationships/font" Target="fonts/font22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font" Target="fonts/font17.fntdata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2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13393ee96d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13393ee96d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d5260bdd85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d5260bdd85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d5260bdd85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d5260bdd85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14401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d5260bdd85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d5260bdd85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10560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54dda1946d_6_3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6" name="Google Shape;616;g54dda1946d_6_3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d5260bdd85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d5260bdd85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24513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d5260bdd85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d5260bdd85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3221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54dda1946d_6_3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Google Shape;603;g54dda1946d_6_3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d5260bdd85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d5260bdd85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3603209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133fabc8a0c_0_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5" name="Google Shape;635;g133fabc8a0c_0_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54ff9c4cb4_3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0" name="Google Shape;610;g54ff9c4cb4_3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54dda1946d_6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54dda1946d_6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13393ee96da_2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13393ee96da_2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3645400" y="-2331650"/>
            <a:ext cx="14767383" cy="12831230"/>
            <a:chOff x="-3645400" y="-2331650"/>
            <a:chExt cx="14767383" cy="12831230"/>
          </a:xfrm>
        </p:grpSpPr>
        <p:sp>
          <p:nvSpPr>
            <p:cNvPr id="10" name="Google Shape;10;p2"/>
            <p:cNvSpPr/>
            <p:nvPr/>
          </p:nvSpPr>
          <p:spPr>
            <a:xfrm>
              <a:off x="-2413198" y="3688325"/>
              <a:ext cx="5653630" cy="3674672"/>
            </a:xfrm>
            <a:custGeom>
              <a:avLst/>
              <a:gdLst/>
              <a:ahLst/>
              <a:cxnLst/>
              <a:rect l="l" t="t" r="r" b="b"/>
              <a:pathLst>
                <a:path w="69202" h="44979" extrusionOk="0">
                  <a:moveTo>
                    <a:pt x="34600" y="63"/>
                  </a:moveTo>
                  <a:lnTo>
                    <a:pt x="69142" y="11282"/>
                  </a:lnTo>
                  <a:lnTo>
                    <a:pt x="69142" y="33698"/>
                  </a:lnTo>
                  <a:lnTo>
                    <a:pt x="34600" y="44917"/>
                  </a:lnTo>
                  <a:lnTo>
                    <a:pt x="59" y="33698"/>
                  </a:lnTo>
                  <a:lnTo>
                    <a:pt x="59" y="11282"/>
                  </a:lnTo>
                  <a:lnTo>
                    <a:pt x="34600" y="63"/>
                  </a:lnTo>
                  <a:close/>
                  <a:moveTo>
                    <a:pt x="34600" y="0"/>
                  </a:moveTo>
                  <a:lnTo>
                    <a:pt x="21" y="11233"/>
                  </a:lnTo>
                  <a:lnTo>
                    <a:pt x="1" y="11240"/>
                  </a:lnTo>
                  <a:lnTo>
                    <a:pt x="1" y="33740"/>
                  </a:lnTo>
                  <a:lnTo>
                    <a:pt x="34591" y="44976"/>
                  </a:lnTo>
                  <a:lnTo>
                    <a:pt x="34600" y="44979"/>
                  </a:lnTo>
                  <a:lnTo>
                    <a:pt x="69181" y="33746"/>
                  </a:lnTo>
                  <a:lnTo>
                    <a:pt x="69201" y="33740"/>
                  </a:lnTo>
                  <a:lnTo>
                    <a:pt x="69201" y="11240"/>
                  </a:lnTo>
                  <a:lnTo>
                    <a:pt x="34610" y="3"/>
                  </a:lnTo>
                  <a:lnTo>
                    <a:pt x="34600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-3645400" y="-2331650"/>
              <a:ext cx="7282065" cy="2711785"/>
            </a:xfrm>
            <a:custGeom>
              <a:avLst/>
              <a:gdLst/>
              <a:ahLst/>
              <a:cxnLst/>
              <a:rect l="l" t="t" r="r" b="b"/>
              <a:pathLst>
                <a:path w="51061" h="33193" extrusionOk="0">
                  <a:moveTo>
                    <a:pt x="25531" y="63"/>
                  </a:moveTo>
                  <a:lnTo>
                    <a:pt x="51001" y="8336"/>
                  </a:lnTo>
                  <a:lnTo>
                    <a:pt x="51001" y="24858"/>
                  </a:lnTo>
                  <a:lnTo>
                    <a:pt x="25531" y="33131"/>
                  </a:lnTo>
                  <a:lnTo>
                    <a:pt x="60" y="24858"/>
                  </a:lnTo>
                  <a:lnTo>
                    <a:pt x="60" y="8336"/>
                  </a:lnTo>
                  <a:lnTo>
                    <a:pt x="25531" y="63"/>
                  </a:lnTo>
                  <a:close/>
                  <a:moveTo>
                    <a:pt x="25531" y="0"/>
                  </a:moveTo>
                  <a:lnTo>
                    <a:pt x="21" y="8287"/>
                  </a:lnTo>
                  <a:lnTo>
                    <a:pt x="1" y="8294"/>
                  </a:lnTo>
                  <a:lnTo>
                    <a:pt x="1" y="24900"/>
                  </a:lnTo>
                  <a:lnTo>
                    <a:pt x="25522" y="33190"/>
                  </a:lnTo>
                  <a:lnTo>
                    <a:pt x="25531" y="33193"/>
                  </a:lnTo>
                  <a:lnTo>
                    <a:pt x="51040" y="24908"/>
                  </a:lnTo>
                  <a:lnTo>
                    <a:pt x="51060" y="24900"/>
                  </a:lnTo>
                  <a:lnTo>
                    <a:pt x="51060" y="8294"/>
                  </a:lnTo>
                  <a:lnTo>
                    <a:pt x="25539" y="4"/>
                  </a:lnTo>
                  <a:lnTo>
                    <a:pt x="25531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884405" y="1248703"/>
              <a:ext cx="4293939" cy="7301877"/>
            </a:xfrm>
            <a:custGeom>
              <a:avLst/>
              <a:gdLst/>
              <a:ahLst/>
              <a:cxnLst/>
              <a:rect l="l" t="t" r="r" b="b"/>
              <a:pathLst>
                <a:path w="52559" h="89377" extrusionOk="0">
                  <a:moveTo>
                    <a:pt x="52499" y="0"/>
                  </a:moveTo>
                  <a:lnTo>
                    <a:pt x="52499" y="29388"/>
                  </a:lnTo>
                  <a:lnTo>
                    <a:pt x="16" y="58916"/>
                  </a:lnTo>
                  <a:lnTo>
                    <a:pt x="0" y="58924"/>
                  </a:lnTo>
                  <a:lnTo>
                    <a:pt x="0" y="89376"/>
                  </a:lnTo>
                  <a:lnTo>
                    <a:pt x="58" y="89376"/>
                  </a:lnTo>
                  <a:lnTo>
                    <a:pt x="58" y="58959"/>
                  </a:lnTo>
                  <a:lnTo>
                    <a:pt x="52542" y="29432"/>
                  </a:lnTo>
                  <a:lnTo>
                    <a:pt x="52558" y="29423"/>
                  </a:lnTo>
                  <a:lnTo>
                    <a:pt x="52558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5400000">
              <a:off x="-2973926" y="2477147"/>
              <a:ext cx="5946026" cy="835847"/>
            </a:xfrm>
            <a:custGeom>
              <a:avLst/>
              <a:gdLst/>
              <a:ahLst/>
              <a:cxnLst/>
              <a:rect l="l" t="t" r="r" b="b"/>
              <a:pathLst>
                <a:path w="72781" h="10231" extrusionOk="0">
                  <a:moveTo>
                    <a:pt x="36506" y="1"/>
                  </a:moveTo>
                  <a:lnTo>
                    <a:pt x="18428" y="10171"/>
                  </a:lnTo>
                  <a:lnTo>
                    <a:pt x="0" y="10171"/>
                  </a:lnTo>
                  <a:lnTo>
                    <a:pt x="0" y="10230"/>
                  </a:lnTo>
                  <a:lnTo>
                    <a:pt x="18442" y="10230"/>
                  </a:lnTo>
                  <a:lnTo>
                    <a:pt x="36522" y="58"/>
                  </a:lnTo>
                  <a:lnTo>
                    <a:pt x="72780" y="58"/>
                  </a:lnTo>
                  <a:lnTo>
                    <a:pt x="72780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0800000" flipH="1">
              <a:off x="3607699" y="-304268"/>
              <a:ext cx="5798668" cy="856546"/>
            </a:xfrm>
            <a:custGeom>
              <a:avLst/>
              <a:gdLst/>
              <a:ahLst/>
              <a:cxnLst/>
              <a:rect l="l" t="t" r="r" b="b"/>
              <a:pathLst>
                <a:path w="58982" h="19046" extrusionOk="0">
                  <a:moveTo>
                    <a:pt x="33758" y="1"/>
                  </a:moveTo>
                  <a:lnTo>
                    <a:pt x="0" y="18994"/>
                  </a:lnTo>
                  <a:lnTo>
                    <a:pt x="28" y="19045"/>
                  </a:lnTo>
                  <a:lnTo>
                    <a:pt x="33774" y="60"/>
                  </a:lnTo>
                  <a:lnTo>
                    <a:pt x="58982" y="60"/>
                  </a:lnTo>
                  <a:lnTo>
                    <a:pt x="58982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-1640189" flipH="1">
              <a:off x="2990587" y="2736871"/>
              <a:ext cx="7911423" cy="835860"/>
            </a:xfrm>
            <a:custGeom>
              <a:avLst/>
              <a:gdLst/>
              <a:ahLst/>
              <a:cxnLst/>
              <a:rect l="l" t="t" r="r" b="b"/>
              <a:pathLst>
                <a:path w="72781" h="10231" extrusionOk="0">
                  <a:moveTo>
                    <a:pt x="36506" y="1"/>
                  </a:moveTo>
                  <a:lnTo>
                    <a:pt x="18428" y="10171"/>
                  </a:lnTo>
                  <a:lnTo>
                    <a:pt x="0" y="10171"/>
                  </a:lnTo>
                  <a:lnTo>
                    <a:pt x="0" y="10230"/>
                  </a:lnTo>
                  <a:lnTo>
                    <a:pt x="18442" y="10230"/>
                  </a:lnTo>
                  <a:lnTo>
                    <a:pt x="36522" y="58"/>
                  </a:lnTo>
                  <a:lnTo>
                    <a:pt x="72780" y="58"/>
                  </a:lnTo>
                  <a:lnTo>
                    <a:pt x="72780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6828044" y="3197703"/>
              <a:ext cx="4293939" cy="7301877"/>
            </a:xfrm>
            <a:custGeom>
              <a:avLst/>
              <a:gdLst/>
              <a:ahLst/>
              <a:cxnLst/>
              <a:rect l="l" t="t" r="r" b="b"/>
              <a:pathLst>
                <a:path w="52559" h="89377" extrusionOk="0">
                  <a:moveTo>
                    <a:pt x="52499" y="0"/>
                  </a:moveTo>
                  <a:lnTo>
                    <a:pt x="52499" y="29388"/>
                  </a:lnTo>
                  <a:lnTo>
                    <a:pt x="16" y="58916"/>
                  </a:lnTo>
                  <a:lnTo>
                    <a:pt x="0" y="58924"/>
                  </a:lnTo>
                  <a:lnTo>
                    <a:pt x="0" y="89376"/>
                  </a:lnTo>
                  <a:lnTo>
                    <a:pt x="58" y="89376"/>
                  </a:lnTo>
                  <a:lnTo>
                    <a:pt x="58" y="58959"/>
                  </a:lnTo>
                  <a:lnTo>
                    <a:pt x="52542" y="29432"/>
                  </a:lnTo>
                  <a:lnTo>
                    <a:pt x="52558" y="29423"/>
                  </a:lnTo>
                  <a:lnTo>
                    <a:pt x="52558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" name="Google Shape;17;p2"/>
          <p:cNvSpPr txBox="1">
            <a:spLocks noGrp="1"/>
          </p:cNvSpPr>
          <p:nvPr>
            <p:ph type="ctrTitle"/>
          </p:nvPr>
        </p:nvSpPr>
        <p:spPr>
          <a:xfrm>
            <a:off x="713225" y="539500"/>
            <a:ext cx="6131100" cy="152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ubTitle" idx="1"/>
          </p:nvPr>
        </p:nvSpPr>
        <p:spPr>
          <a:xfrm>
            <a:off x="713225" y="2111498"/>
            <a:ext cx="3016200" cy="69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" name="Google Shape;107;p13"/>
          <p:cNvGrpSpPr/>
          <p:nvPr/>
        </p:nvGrpSpPr>
        <p:grpSpPr>
          <a:xfrm>
            <a:off x="-2268975" y="-2344425"/>
            <a:ext cx="13051766" cy="10156772"/>
            <a:chOff x="-2268975" y="-2344425"/>
            <a:chExt cx="13051766" cy="10156772"/>
          </a:xfrm>
        </p:grpSpPr>
        <p:sp>
          <p:nvSpPr>
            <p:cNvPr id="108" name="Google Shape;108;p13"/>
            <p:cNvSpPr/>
            <p:nvPr/>
          </p:nvSpPr>
          <p:spPr>
            <a:xfrm>
              <a:off x="0" y="1310629"/>
              <a:ext cx="3169279" cy="2827043"/>
            </a:xfrm>
            <a:custGeom>
              <a:avLst/>
              <a:gdLst/>
              <a:ahLst/>
              <a:cxnLst/>
              <a:rect l="l" t="t" r="r" b="b"/>
              <a:pathLst>
                <a:path w="69202" h="44979" extrusionOk="0">
                  <a:moveTo>
                    <a:pt x="34600" y="63"/>
                  </a:moveTo>
                  <a:lnTo>
                    <a:pt x="69142" y="11282"/>
                  </a:lnTo>
                  <a:lnTo>
                    <a:pt x="69142" y="33698"/>
                  </a:lnTo>
                  <a:lnTo>
                    <a:pt x="34600" y="44917"/>
                  </a:lnTo>
                  <a:lnTo>
                    <a:pt x="59" y="33698"/>
                  </a:lnTo>
                  <a:lnTo>
                    <a:pt x="59" y="11282"/>
                  </a:lnTo>
                  <a:lnTo>
                    <a:pt x="34600" y="63"/>
                  </a:lnTo>
                  <a:close/>
                  <a:moveTo>
                    <a:pt x="34600" y="0"/>
                  </a:moveTo>
                  <a:lnTo>
                    <a:pt x="21" y="11233"/>
                  </a:lnTo>
                  <a:lnTo>
                    <a:pt x="1" y="11240"/>
                  </a:lnTo>
                  <a:lnTo>
                    <a:pt x="1" y="33740"/>
                  </a:lnTo>
                  <a:lnTo>
                    <a:pt x="34591" y="44976"/>
                  </a:lnTo>
                  <a:lnTo>
                    <a:pt x="34600" y="44979"/>
                  </a:lnTo>
                  <a:lnTo>
                    <a:pt x="69181" y="33746"/>
                  </a:lnTo>
                  <a:lnTo>
                    <a:pt x="69201" y="33740"/>
                  </a:lnTo>
                  <a:lnTo>
                    <a:pt x="69201" y="11240"/>
                  </a:lnTo>
                  <a:lnTo>
                    <a:pt x="34610" y="3"/>
                  </a:lnTo>
                  <a:lnTo>
                    <a:pt x="34600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3"/>
            <p:cNvSpPr/>
            <p:nvPr/>
          </p:nvSpPr>
          <p:spPr>
            <a:xfrm>
              <a:off x="3169275" y="1310629"/>
              <a:ext cx="2805449" cy="2827043"/>
            </a:xfrm>
            <a:custGeom>
              <a:avLst/>
              <a:gdLst/>
              <a:ahLst/>
              <a:cxnLst/>
              <a:rect l="l" t="t" r="r" b="b"/>
              <a:pathLst>
                <a:path w="69202" h="44979" extrusionOk="0">
                  <a:moveTo>
                    <a:pt x="34600" y="63"/>
                  </a:moveTo>
                  <a:lnTo>
                    <a:pt x="69142" y="11282"/>
                  </a:lnTo>
                  <a:lnTo>
                    <a:pt x="69142" y="33698"/>
                  </a:lnTo>
                  <a:lnTo>
                    <a:pt x="34600" y="44917"/>
                  </a:lnTo>
                  <a:lnTo>
                    <a:pt x="59" y="33698"/>
                  </a:lnTo>
                  <a:lnTo>
                    <a:pt x="59" y="11282"/>
                  </a:lnTo>
                  <a:lnTo>
                    <a:pt x="34600" y="63"/>
                  </a:lnTo>
                  <a:close/>
                  <a:moveTo>
                    <a:pt x="34600" y="0"/>
                  </a:moveTo>
                  <a:lnTo>
                    <a:pt x="21" y="11233"/>
                  </a:lnTo>
                  <a:lnTo>
                    <a:pt x="1" y="11240"/>
                  </a:lnTo>
                  <a:lnTo>
                    <a:pt x="1" y="33740"/>
                  </a:lnTo>
                  <a:lnTo>
                    <a:pt x="34591" y="44976"/>
                  </a:lnTo>
                  <a:lnTo>
                    <a:pt x="34600" y="44979"/>
                  </a:lnTo>
                  <a:lnTo>
                    <a:pt x="69181" y="33746"/>
                  </a:lnTo>
                  <a:lnTo>
                    <a:pt x="69201" y="33740"/>
                  </a:lnTo>
                  <a:lnTo>
                    <a:pt x="69201" y="11240"/>
                  </a:lnTo>
                  <a:lnTo>
                    <a:pt x="34610" y="3"/>
                  </a:lnTo>
                  <a:lnTo>
                    <a:pt x="34600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3"/>
            <p:cNvSpPr/>
            <p:nvPr/>
          </p:nvSpPr>
          <p:spPr>
            <a:xfrm>
              <a:off x="-6795" y="4137675"/>
              <a:ext cx="9157674" cy="3674672"/>
            </a:xfrm>
            <a:custGeom>
              <a:avLst/>
              <a:gdLst/>
              <a:ahLst/>
              <a:cxnLst/>
              <a:rect l="l" t="t" r="r" b="b"/>
              <a:pathLst>
                <a:path w="69202" h="44979" extrusionOk="0">
                  <a:moveTo>
                    <a:pt x="34600" y="63"/>
                  </a:moveTo>
                  <a:lnTo>
                    <a:pt x="69142" y="11282"/>
                  </a:lnTo>
                  <a:lnTo>
                    <a:pt x="69142" y="33698"/>
                  </a:lnTo>
                  <a:lnTo>
                    <a:pt x="34600" y="44917"/>
                  </a:lnTo>
                  <a:lnTo>
                    <a:pt x="59" y="33698"/>
                  </a:lnTo>
                  <a:lnTo>
                    <a:pt x="59" y="11282"/>
                  </a:lnTo>
                  <a:lnTo>
                    <a:pt x="34600" y="63"/>
                  </a:lnTo>
                  <a:close/>
                  <a:moveTo>
                    <a:pt x="34600" y="0"/>
                  </a:moveTo>
                  <a:lnTo>
                    <a:pt x="21" y="11233"/>
                  </a:lnTo>
                  <a:lnTo>
                    <a:pt x="1" y="11240"/>
                  </a:lnTo>
                  <a:lnTo>
                    <a:pt x="1" y="33740"/>
                  </a:lnTo>
                  <a:lnTo>
                    <a:pt x="34591" y="44976"/>
                  </a:lnTo>
                  <a:lnTo>
                    <a:pt x="34600" y="44979"/>
                  </a:lnTo>
                  <a:lnTo>
                    <a:pt x="69181" y="33746"/>
                  </a:lnTo>
                  <a:lnTo>
                    <a:pt x="69201" y="33740"/>
                  </a:lnTo>
                  <a:lnTo>
                    <a:pt x="69201" y="11240"/>
                  </a:lnTo>
                  <a:lnTo>
                    <a:pt x="34610" y="3"/>
                  </a:lnTo>
                  <a:lnTo>
                    <a:pt x="34600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3"/>
            <p:cNvSpPr/>
            <p:nvPr/>
          </p:nvSpPr>
          <p:spPr>
            <a:xfrm flipH="1">
              <a:off x="3500727" y="-2344425"/>
              <a:ext cx="7282065" cy="2711785"/>
            </a:xfrm>
            <a:custGeom>
              <a:avLst/>
              <a:gdLst/>
              <a:ahLst/>
              <a:cxnLst/>
              <a:rect l="l" t="t" r="r" b="b"/>
              <a:pathLst>
                <a:path w="51061" h="33193" extrusionOk="0">
                  <a:moveTo>
                    <a:pt x="25531" y="63"/>
                  </a:moveTo>
                  <a:lnTo>
                    <a:pt x="51001" y="8336"/>
                  </a:lnTo>
                  <a:lnTo>
                    <a:pt x="51001" y="24858"/>
                  </a:lnTo>
                  <a:lnTo>
                    <a:pt x="25531" y="33131"/>
                  </a:lnTo>
                  <a:lnTo>
                    <a:pt x="60" y="24858"/>
                  </a:lnTo>
                  <a:lnTo>
                    <a:pt x="60" y="8336"/>
                  </a:lnTo>
                  <a:lnTo>
                    <a:pt x="25531" y="63"/>
                  </a:lnTo>
                  <a:close/>
                  <a:moveTo>
                    <a:pt x="25531" y="0"/>
                  </a:moveTo>
                  <a:lnTo>
                    <a:pt x="21" y="8287"/>
                  </a:lnTo>
                  <a:lnTo>
                    <a:pt x="1" y="8294"/>
                  </a:lnTo>
                  <a:lnTo>
                    <a:pt x="1" y="24900"/>
                  </a:lnTo>
                  <a:lnTo>
                    <a:pt x="25522" y="33190"/>
                  </a:lnTo>
                  <a:lnTo>
                    <a:pt x="25531" y="33193"/>
                  </a:lnTo>
                  <a:lnTo>
                    <a:pt x="51040" y="24908"/>
                  </a:lnTo>
                  <a:lnTo>
                    <a:pt x="51060" y="24900"/>
                  </a:lnTo>
                  <a:lnTo>
                    <a:pt x="51060" y="8294"/>
                  </a:lnTo>
                  <a:lnTo>
                    <a:pt x="25539" y="4"/>
                  </a:lnTo>
                  <a:lnTo>
                    <a:pt x="25531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3"/>
            <p:cNvSpPr/>
            <p:nvPr/>
          </p:nvSpPr>
          <p:spPr>
            <a:xfrm>
              <a:off x="291450" y="-1"/>
              <a:ext cx="421786" cy="5143423"/>
            </a:xfrm>
            <a:custGeom>
              <a:avLst/>
              <a:gdLst/>
              <a:ahLst/>
              <a:cxnLst/>
              <a:rect l="l" t="t" r="r" b="b"/>
              <a:pathLst>
                <a:path w="52559" h="89377" extrusionOk="0">
                  <a:moveTo>
                    <a:pt x="52499" y="0"/>
                  </a:moveTo>
                  <a:lnTo>
                    <a:pt x="52499" y="29388"/>
                  </a:lnTo>
                  <a:lnTo>
                    <a:pt x="16" y="58916"/>
                  </a:lnTo>
                  <a:lnTo>
                    <a:pt x="0" y="58924"/>
                  </a:lnTo>
                  <a:lnTo>
                    <a:pt x="0" y="89376"/>
                  </a:lnTo>
                  <a:lnTo>
                    <a:pt x="58" y="89376"/>
                  </a:lnTo>
                  <a:lnTo>
                    <a:pt x="58" y="58959"/>
                  </a:lnTo>
                  <a:lnTo>
                    <a:pt x="52542" y="29432"/>
                  </a:lnTo>
                  <a:lnTo>
                    <a:pt x="52558" y="29423"/>
                  </a:lnTo>
                  <a:lnTo>
                    <a:pt x="52558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3"/>
            <p:cNvSpPr/>
            <p:nvPr/>
          </p:nvSpPr>
          <p:spPr>
            <a:xfrm rot="-5400000" flipH="1">
              <a:off x="5449519" y="1468181"/>
              <a:ext cx="6682569" cy="720058"/>
            </a:xfrm>
            <a:custGeom>
              <a:avLst/>
              <a:gdLst/>
              <a:ahLst/>
              <a:cxnLst/>
              <a:rect l="l" t="t" r="r" b="b"/>
              <a:pathLst>
                <a:path w="72781" h="10231" extrusionOk="0">
                  <a:moveTo>
                    <a:pt x="36506" y="1"/>
                  </a:moveTo>
                  <a:lnTo>
                    <a:pt x="18428" y="10171"/>
                  </a:lnTo>
                  <a:lnTo>
                    <a:pt x="0" y="10171"/>
                  </a:lnTo>
                  <a:lnTo>
                    <a:pt x="0" y="10230"/>
                  </a:lnTo>
                  <a:lnTo>
                    <a:pt x="18442" y="10230"/>
                  </a:lnTo>
                  <a:lnTo>
                    <a:pt x="36522" y="58"/>
                  </a:lnTo>
                  <a:lnTo>
                    <a:pt x="72780" y="58"/>
                  </a:lnTo>
                  <a:lnTo>
                    <a:pt x="72780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3"/>
            <p:cNvSpPr/>
            <p:nvPr/>
          </p:nvSpPr>
          <p:spPr>
            <a:xfrm rot="10800000">
              <a:off x="-2268975" y="-317043"/>
              <a:ext cx="5798668" cy="856546"/>
            </a:xfrm>
            <a:custGeom>
              <a:avLst/>
              <a:gdLst/>
              <a:ahLst/>
              <a:cxnLst/>
              <a:rect l="l" t="t" r="r" b="b"/>
              <a:pathLst>
                <a:path w="58982" h="19046" extrusionOk="0">
                  <a:moveTo>
                    <a:pt x="33758" y="1"/>
                  </a:moveTo>
                  <a:lnTo>
                    <a:pt x="0" y="18994"/>
                  </a:lnTo>
                  <a:lnTo>
                    <a:pt x="28" y="19045"/>
                  </a:lnTo>
                  <a:lnTo>
                    <a:pt x="33774" y="60"/>
                  </a:lnTo>
                  <a:lnTo>
                    <a:pt x="58982" y="60"/>
                  </a:lnTo>
                  <a:lnTo>
                    <a:pt x="58982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3"/>
            <p:cNvSpPr/>
            <p:nvPr/>
          </p:nvSpPr>
          <p:spPr>
            <a:xfrm>
              <a:off x="5974725" y="1310629"/>
              <a:ext cx="3169279" cy="2827043"/>
            </a:xfrm>
            <a:custGeom>
              <a:avLst/>
              <a:gdLst/>
              <a:ahLst/>
              <a:cxnLst/>
              <a:rect l="l" t="t" r="r" b="b"/>
              <a:pathLst>
                <a:path w="69202" h="44979" extrusionOk="0">
                  <a:moveTo>
                    <a:pt x="34600" y="63"/>
                  </a:moveTo>
                  <a:lnTo>
                    <a:pt x="69142" y="11282"/>
                  </a:lnTo>
                  <a:lnTo>
                    <a:pt x="69142" y="33698"/>
                  </a:lnTo>
                  <a:lnTo>
                    <a:pt x="34600" y="44917"/>
                  </a:lnTo>
                  <a:lnTo>
                    <a:pt x="59" y="33698"/>
                  </a:lnTo>
                  <a:lnTo>
                    <a:pt x="59" y="11282"/>
                  </a:lnTo>
                  <a:lnTo>
                    <a:pt x="34600" y="63"/>
                  </a:lnTo>
                  <a:close/>
                  <a:moveTo>
                    <a:pt x="34600" y="0"/>
                  </a:moveTo>
                  <a:lnTo>
                    <a:pt x="21" y="11233"/>
                  </a:lnTo>
                  <a:lnTo>
                    <a:pt x="1" y="11240"/>
                  </a:lnTo>
                  <a:lnTo>
                    <a:pt x="1" y="33740"/>
                  </a:lnTo>
                  <a:lnTo>
                    <a:pt x="34591" y="44976"/>
                  </a:lnTo>
                  <a:lnTo>
                    <a:pt x="34600" y="44979"/>
                  </a:lnTo>
                  <a:lnTo>
                    <a:pt x="69181" y="33746"/>
                  </a:lnTo>
                  <a:lnTo>
                    <a:pt x="69201" y="33740"/>
                  </a:lnTo>
                  <a:lnTo>
                    <a:pt x="69201" y="11240"/>
                  </a:lnTo>
                  <a:lnTo>
                    <a:pt x="34610" y="3"/>
                  </a:lnTo>
                  <a:lnTo>
                    <a:pt x="34600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6" name="Google Shape;116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3"/>
          <p:cNvSpPr txBox="1">
            <a:spLocks noGrp="1"/>
          </p:cNvSpPr>
          <p:nvPr>
            <p:ph type="title" idx="2"/>
          </p:nvPr>
        </p:nvSpPr>
        <p:spPr>
          <a:xfrm>
            <a:off x="713974" y="2590337"/>
            <a:ext cx="2305500" cy="3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18" name="Google Shape;118;p13"/>
          <p:cNvSpPr txBox="1">
            <a:spLocks noGrp="1"/>
          </p:cNvSpPr>
          <p:nvPr>
            <p:ph type="subTitle" idx="1"/>
          </p:nvPr>
        </p:nvSpPr>
        <p:spPr>
          <a:xfrm>
            <a:off x="713974" y="2885394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13"/>
          <p:cNvSpPr txBox="1">
            <a:spLocks noGrp="1"/>
          </p:cNvSpPr>
          <p:nvPr>
            <p:ph type="title" idx="3"/>
          </p:nvPr>
        </p:nvSpPr>
        <p:spPr>
          <a:xfrm>
            <a:off x="3419250" y="2590337"/>
            <a:ext cx="2305500" cy="3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20" name="Google Shape;120;p13"/>
          <p:cNvSpPr txBox="1">
            <a:spLocks noGrp="1"/>
          </p:cNvSpPr>
          <p:nvPr>
            <p:ph type="subTitle" idx="4"/>
          </p:nvPr>
        </p:nvSpPr>
        <p:spPr>
          <a:xfrm>
            <a:off x="3419250" y="2885394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13"/>
          <p:cNvSpPr txBox="1">
            <a:spLocks noGrp="1"/>
          </p:cNvSpPr>
          <p:nvPr>
            <p:ph type="title" idx="5"/>
          </p:nvPr>
        </p:nvSpPr>
        <p:spPr>
          <a:xfrm>
            <a:off x="6124526" y="2590337"/>
            <a:ext cx="2305500" cy="3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22" name="Google Shape;122;p13"/>
          <p:cNvSpPr txBox="1">
            <a:spLocks noGrp="1"/>
          </p:cNvSpPr>
          <p:nvPr>
            <p:ph type="subTitle" idx="6"/>
          </p:nvPr>
        </p:nvSpPr>
        <p:spPr>
          <a:xfrm>
            <a:off x="6124526" y="2885394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13"/>
          <p:cNvSpPr txBox="1">
            <a:spLocks noGrp="1"/>
          </p:cNvSpPr>
          <p:nvPr>
            <p:ph type="title" idx="7" hasCustomPrompt="1"/>
          </p:nvPr>
        </p:nvSpPr>
        <p:spPr>
          <a:xfrm>
            <a:off x="2018974" y="1974055"/>
            <a:ext cx="1000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4" name="Google Shape;124;p13"/>
          <p:cNvSpPr txBox="1">
            <a:spLocks noGrp="1"/>
          </p:cNvSpPr>
          <p:nvPr>
            <p:ph type="title" idx="8" hasCustomPrompt="1"/>
          </p:nvPr>
        </p:nvSpPr>
        <p:spPr>
          <a:xfrm>
            <a:off x="6124526" y="1974055"/>
            <a:ext cx="1000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5" name="Google Shape;125;p13"/>
          <p:cNvSpPr txBox="1">
            <a:spLocks noGrp="1"/>
          </p:cNvSpPr>
          <p:nvPr>
            <p:ph type="title" idx="9" hasCustomPrompt="1"/>
          </p:nvPr>
        </p:nvSpPr>
        <p:spPr>
          <a:xfrm>
            <a:off x="4071750" y="1974055"/>
            <a:ext cx="1000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_HEADER_1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6"/>
          <p:cNvGrpSpPr/>
          <p:nvPr/>
        </p:nvGrpSpPr>
        <p:grpSpPr>
          <a:xfrm>
            <a:off x="-2268975" y="-2344425"/>
            <a:ext cx="13051766" cy="10171072"/>
            <a:chOff x="-2268975" y="-2344425"/>
            <a:chExt cx="13051766" cy="10171072"/>
          </a:xfrm>
        </p:grpSpPr>
        <p:sp>
          <p:nvSpPr>
            <p:cNvPr id="143" name="Google Shape;143;p16"/>
            <p:cNvSpPr/>
            <p:nvPr/>
          </p:nvSpPr>
          <p:spPr>
            <a:xfrm flipH="1">
              <a:off x="3500727" y="-2344425"/>
              <a:ext cx="7282065" cy="2711785"/>
            </a:xfrm>
            <a:custGeom>
              <a:avLst/>
              <a:gdLst/>
              <a:ahLst/>
              <a:cxnLst/>
              <a:rect l="l" t="t" r="r" b="b"/>
              <a:pathLst>
                <a:path w="51061" h="33193" extrusionOk="0">
                  <a:moveTo>
                    <a:pt x="25531" y="63"/>
                  </a:moveTo>
                  <a:lnTo>
                    <a:pt x="51001" y="8336"/>
                  </a:lnTo>
                  <a:lnTo>
                    <a:pt x="51001" y="24858"/>
                  </a:lnTo>
                  <a:lnTo>
                    <a:pt x="25531" y="33131"/>
                  </a:lnTo>
                  <a:lnTo>
                    <a:pt x="60" y="24858"/>
                  </a:lnTo>
                  <a:lnTo>
                    <a:pt x="60" y="8336"/>
                  </a:lnTo>
                  <a:lnTo>
                    <a:pt x="25531" y="63"/>
                  </a:lnTo>
                  <a:close/>
                  <a:moveTo>
                    <a:pt x="25531" y="0"/>
                  </a:moveTo>
                  <a:lnTo>
                    <a:pt x="21" y="8287"/>
                  </a:lnTo>
                  <a:lnTo>
                    <a:pt x="1" y="8294"/>
                  </a:lnTo>
                  <a:lnTo>
                    <a:pt x="1" y="24900"/>
                  </a:lnTo>
                  <a:lnTo>
                    <a:pt x="25522" y="33190"/>
                  </a:lnTo>
                  <a:lnTo>
                    <a:pt x="25531" y="33193"/>
                  </a:lnTo>
                  <a:lnTo>
                    <a:pt x="51040" y="24908"/>
                  </a:lnTo>
                  <a:lnTo>
                    <a:pt x="51060" y="24900"/>
                  </a:lnTo>
                  <a:lnTo>
                    <a:pt x="51060" y="8294"/>
                  </a:lnTo>
                  <a:lnTo>
                    <a:pt x="25539" y="4"/>
                  </a:lnTo>
                  <a:lnTo>
                    <a:pt x="25531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6"/>
            <p:cNvSpPr/>
            <p:nvPr/>
          </p:nvSpPr>
          <p:spPr>
            <a:xfrm>
              <a:off x="8430774" y="0"/>
              <a:ext cx="414953" cy="5143423"/>
            </a:xfrm>
            <a:custGeom>
              <a:avLst/>
              <a:gdLst/>
              <a:ahLst/>
              <a:cxnLst/>
              <a:rect l="l" t="t" r="r" b="b"/>
              <a:pathLst>
                <a:path w="52559" h="89377" extrusionOk="0">
                  <a:moveTo>
                    <a:pt x="52499" y="0"/>
                  </a:moveTo>
                  <a:lnTo>
                    <a:pt x="52499" y="29388"/>
                  </a:lnTo>
                  <a:lnTo>
                    <a:pt x="16" y="58916"/>
                  </a:lnTo>
                  <a:lnTo>
                    <a:pt x="0" y="58924"/>
                  </a:lnTo>
                  <a:lnTo>
                    <a:pt x="0" y="89376"/>
                  </a:lnTo>
                  <a:lnTo>
                    <a:pt x="58" y="89376"/>
                  </a:lnTo>
                  <a:lnTo>
                    <a:pt x="58" y="58959"/>
                  </a:lnTo>
                  <a:lnTo>
                    <a:pt x="52542" y="29432"/>
                  </a:lnTo>
                  <a:lnTo>
                    <a:pt x="52558" y="29423"/>
                  </a:lnTo>
                  <a:lnTo>
                    <a:pt x="52558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6"/>
            <p:cNvSpPr/>
            <p:nvPr/>
          </p:nvSpPr>
          <p:spPr>
            <a:xfrm rot="10800000">
              <a:off x="-2268975" y="-317043"/>
              <a:ext cx="5798668" cy="856546"/>
            </a:xfrm>
            <a:custGeom>
              <a:avLst/>
              <a:gdLst/>
              <a:ahLst/>
              <a:cxnLst/>
              <a:rect l="l" t="t" r="r" b="b"/>
              <a:pathLst>
                <a:path w="58982" h="19046" extrusionOk="0">
                  <a:moveTo>
                    <a:pt x="33758" y="1"/>
                  </a:moveTo>
                  <a:lnTo>
                    <a:pt x="0" y="18994"/>
                  </a:lnTo>
                  <a:lnTo>
                    <a:pt x="28" y="19045"/>
                  </a:lnTo>
                  <a:lnTo>
                    <a:pt x="33774" y="60"/>
                  </a:lnTo>
                  <a:lnTo>
                    <a:pt x="58982" y="60"/>
                  </a:lnTo>
                  <a:lnTo>
                    <a:pt x="58982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6"/>
            <p:cNvSpPr/>
            <p:nvPr/>
          </p:nvSpPr>
          <p:spPr>
            <a:xfrm flipH="1">
              <a:off x="18" y="0"/>
              <a:ext cx="721109" cy="5143423"/>
            </a:xfrm>
            <a:custGeom>
              <a:avLst/>
              <a:gdLst/>
              <a:ahLst/>
              <a:cxnLst/>
              <a:rect l="l" t="t" r="r" b="b"/>
              <a:pathLst>
                <a:path w="52559" h="89377" extrusionOk="0">
                  <a:moveTo>
                    <a:pt x="52499" y="0"/>
                  </a:moveTo>
                  <a:lnTo>
                    <a:pt x="52499" y="29388"/>
                  </a:lnTo>
                  <a:lnTo>
                    <a:pt x="16" y="58916"/>
                  </a:lnTo>
                  <a:lnTo>
                    <a:pt x="0" y="58924"/>
                  </a:lnTo>
                  <a:lnTo>
                    <a:pt x="0" y="89376"/>
                  </a:lnTo>
                  <a:lnTo>
                    <a:pt x="58" y="89376"/>
                  </a:lnTo>
                  <a:lnTo>
                    <a:pt x="58" y="58959"/>
                  </a:lnTo>
                  <a:lnTo>
                    <a:pt x="52542" y="29432"/>
                  </a:lnTo>
                  <a:lnTo>
                    <a:pt x="52558" y="29423"/>
                  </a:lnTo>
                  <a:lnTo>
                    <a:pt x="52558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6"/>
            <p:cNvSpPr/>
            <p:nvPr/>
          </p:nvSpPr>
          <p:spPr>
            <a:xfrm>
              <a:off x="4601852" y="4151975"/>
              <a:ext cx="5653630" cy="3674672"/>
            </a:xfrm>
            <a:custGeom>
              <a:avLst/>
              <a:gdLst/>
              <a:ahLst/>
              <a:cxnLst/>
              <a:rect l="l" t="t" r="r" b="b"/>
              <a:pathLst>
                <a:path w="69202" h="44979" extrusionOk="0">
                  <a:moveTo>
                    <a:pt x="34600" y="63"/>
                  </a:moveTo>
                  <a:lnTo>
                    <a:pt x="69142" y="11282"/>
                  </a:lnTo>
                  <a:lnTo>
                    <a:pt x="69142" y="33698"/>
                  </a:lnTo>
                  <a:lnTo>
                    <a:pt x="34600" y="44917"/>
                  </a:lnTo>
                  <a:lnTo>
                    <a:pt x="59" y="33698"/>
                  </a:lnTo>
                  <a:lnTo>
                    <a:pt x="59" y="11282"/>
                  </a:lnTo>
                  <a:lnTo>
                    <a:pt x="34600" y="63"/>
                  </a:lnTo>
                  <a:close/>
                  <a:moveTo>
                    <a:pt x="34600" y="0"/>
                  </a:moveTo>
                  <a:lnTo>
                    <a:pt x="21" y="11233"/>
                  </a:lnTo>
                  <a:lnTo>
                    <a:pt x="1" y="11240"/>
                  </a:lnTo>
                  <a:lnTo>
                    <a:pt x="1" y="33740"/>
                  </a:lnTo>
                  <a:lnTo>
                    <a:pt x="34591" y="44976"/>
                  </a:lnTo>
                  <a:lnTo>
                    <a:pt x="34600" y="44979"/>
                  </a:lnTo>
                  <a:lnTo>
                    <a:pt x="69181" y="33746"/>
                  </a:lnTo>
                  <a:lnTo>
                    <a:pt x="69201" y="33740"/>
                  </a:lnTo>
                  <a:lnTo>
                    <a:pt x="69201" y="11240"/>
                  </a:lnTo>
                  <a:lnTo>
                    <a:pt x="34610" y="3"/>
                  </a:lnTo>
                  <a:lnTo>
                    <a:pt x="34600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6"/>
            <p:cNvSpPr/>
            <p:nvPr/>
          </p:nvSpPr>
          <p:spPr>
            <a:xfrm>
              <a:off x="-1051793" y="4151975"/>
              <a:ext cx="5653630" cy="3674672"/>
            </a:xfrm>
            <a:custGeom>
              <a:avLst/>
              <a:gdLst/>
              <a:ahLst/>
              <a:cxnLst/>
              <a:rect l="l" t="t" r="r" b="b"/>
              <a:pathLst>
                <a:path w="69202" h="44979" extrusionOk="0">
                  <a:moveTo>
                    <a:pt x="34600" y="63"/>
                  </a:moveTo>
                  <a:lnTo>
                    <a:pt x="69142" y="11282"/>
                  </a:lnTo>
                  <a:lnTo>
                    <a:pt x="69142" y="33698"/>
                  </a:lnTo>
                  <a:lnTo>
                    <a:pt x="34600" y="44917"/>
                  </a:lnTo>
                  <a:lnTo>
                    <a:pt x="59" y="33698"/>
                  </a:lnTo>
                  <a:lnTo>
                    <a:pt x="59" y="11282"/>
                  </a:lnTo>
                  <a:lnTo>
                    <a:pt x="34600" y="63"/>
                  </a:lnTo>
                  <a:close/>
                  <a:moveTo>
                    <a:pt x="34600" y="0"/>
                  </a:moveTo>
                  <a:lnTo>
                    <a:pt x="21" y="11233"/>
                  </a:lnTo>
                  <a:lnTo>
                    <a:pt x="1" y="11240"/>
                  </a:lnTo>
                  <a:lnTo>
                    <a:pt x="1" y="33740"/>
                  </a:lnTo>
                  <a:lnTo>
                    <a:pt x="34591" y="44976"/>
                  </a:lnTo>
                  <a:lnTo>
                    <a:pt x="34600" y="44979"/>
                  </a:lnTo>
                  <a:lnTo>
                    <a:pt x="69181" y="33746"/>
                  </a:lnTo>
                  <a:lnTo>
                    <a:pt x="69201" y="33740"/>
                  </a:lnTo>
                  <a:lnTo>
                    <a:pt x="69201" y="11240"/>
                  </a:lnTo>
                  <a:lnTo>
                    <a:pt x="34610" y="3"/>
                  </a:lnTo>
                  <a:lnTo>
                    <a:pt x="34600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9" name="Google Shape;149;p16"/>
          <p:cNvSpPr txBox="1">
            <a:spLocks noGrp="1"/>
          </p:cNvSpPr>
          <p:nvPr>
            <p:ph type="title"/>
          </p:nvPr>
        </p:nvSpPr>
        <p:spPr>
          <a:xfrm>
            <a:off x="1072877" y="2323762"/>
            <a:ext cx="3055200" cy="841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0" name="Google Shape;150;p16"/>
          <p:cNvSpPr txBox="1">
            <a:spLocks noGrp="1"/>
          </p:cNvSpPr>
          <p:nvPr>
            <p:ph type="title" idx="2" hasCustomPrompt="1"/>
          </p:nvPr>
        </p:nvSpPr>
        <p:spPr>
          <a:xfrm>
            <a:off x="1072875" y="1233111"/>
            <a:ext cx="2370600" cy="1090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10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51" name="Google Shape;151;p16"/>
          <p:cNvSpPr txBox="1">
            <a:spLocks noGrp="1"/>
          </p:cNvSpPr>
          <p:nvPr>
            <p:ph type="subTitle" idx="1"/>
          </p:nvPr>
        </p:nvSpPr>
        <p:spPr>
          <a:xfrm>
            <a:off x="1072875" y="3192489"/>
            <a:ext cx="3055200" cy="717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_HEADER_1_1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" name="Google Shape;153;p17"/>
          <p:cNvGrpSpPr/>
          <p:nvPr/>
        </p:nvGrpSpPr>
        <p:grpSpPr>
          <a:xfrm>
            <a:off x="-28993" y="-17329"/>
            <a:ext cx="9259273" cy="5264027"/>
            <a:chOff x="-28993" y="-17329"/>
            <a:chExt cx="9259273" cy="5264027"/>
          </a:xfrm>
        </p:grpSpPr>
        <p:sp>
          <p:nvSpPr>
            <p:cNvPr id="154" name="Google Shape;154;p17"/>
            <p:cNvSpPr/>
            <p:nvPr/>
          </p:nvSpPr>
          <p:spPr>
            <a:xfrm>
              <a:off x="8684849" y="0"/>
              <a:ext cx="545431" cy="5143423"/>
            </a:xfrm>
            <a:custGeom>
              <a:avLst/>
              <a:gdLst/>
              <a:ahLst/>
              <a:cxnLst/>
              <a:rect l="l" t="t" r="r" b="b"/>
              <a:pathLst>
                <a:path w="52559" h="89377" extrusionOk="0">
                  <a:moveTo>
                    <a:pt x="52499" y="0"/>
                  </a:moveTo>
                  <a:lnTo>
                    <a:pt x="52499" y="29388"/>
                  </a:lnTo>
                  <a:lnTo>
                    <a:pt x="16" y="58916"/>
                  </a:lnTo>
                  <a:lnTo>
                    <a:pt x="0" y="58924"/>
                  </a:lnTo>
                  <a:lnTo>
                    <a:pt x="0" y="89376"/>
                  </a:lnTo>
                  <a:lnTo>
                    <a:pt x="58" y="89376"/>
                  </a:lnTo>
                  <a:lnTo>
                    <a:pt x="58" y="58959"/>
                  </a:lnTo>
                  <a:lnTo>
                    <a:pt x="52542" y="29432"/>
                  </a:lnTo>
                  <a:lnTo>
                    <a:pt x="52558" y="29423"/>
                  </a:lnTo>
                  <a:lnTo>
                    <a:pt x="52558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7"/>
            <p:cNvSpPr/>
            <p:nvPr/>
          </p:nvSpPr>
          <p:spPr>
            <a:xfrm rot="10800000">
              <a:off x="-28993" y="-17329"/>
              <a:ext cx="5905868" cy="582855"/>
            </a:xfrm>
            <a:custGeom>
              <a:avLst/>
              <a:gdLst/>
              <a:ahLst/>
              <a:cxnLst/>
              <a:rect l="l" t="t" r="r" b="b"/>
              <a:pathLst>
                <a:path w="58982" h="19046" extrusionOk="0">
                  <a:moveTo>
                    <a:pt x="33758" y="1"/>
                  </a:moveTo>
                  <a:lnTo>
                    <a:pt x="0" y="18994"/>
                  </a:lnTo>
                  <a:lnTo>
                    <a:pt x="28" y="19045"/>
                  </a:lnTo>
                  <a:lnTo>
                    <a:pt x="33774" y="60"/>
                  </a:lnTo>
                  <a:lnTo>
                    <a:pt x="58982" y="60"/>
                  </a:lnTo>
                  <a:lnTo>
                    <a:pt x="58982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17"/>
            <p:cNvSpPr/>
            <p:nvPr/>
          </p:nvSpPr>
          <p:spPr>
            <a:xfrm flipH="1">
              <a:off x="-36" y="0"/>
              <a:ext cx="2958283" cy="5143423"/>
            </a:xfrm>
            <a:custGeom>
              <a:avLst/>
              <a:gdLst/>
              <a:ahLst/>
              <a:cxnLst/>
              <a:rect l="l" t="t" r="r" b="b"/>
              <a:pathLst>
                <a:path w="52559" h="89377" extrusionOk="0">
                  <a:moveTo>
                    <a:pt x="52499" y="0"/>
                  </a:moveTo>
                  <a:lnTo>
                    <a:pt x="52499" y="29388"/>
                  </a:lnTo>
                  <a:lnTo>
                    <a:pt x="16" y="58916"/>
                  </a:lnTo>
                  <a:lnTo>
                    <a:pt x="0" y="58924"/>
                  </a:lnTo>
                  <a:lnTo>
                    <a:pt x="0" y="89376"/>
                  </a:lnTo>
                  <a:lnTo>
                    <a:pt x="58" y="89376"/>
                  </a:lnTo>
                  <a:lnTo>
                    <a:pt x="58" y="58959"/>
                  </a:lnTo>
                  <a:lnTo>
                    <a:pt x="52542" y="29432"/>
                  </a:lnTo>
                  <a:lnTo>
                    <a:pt x="52558" y="29423"/>
                  </a:lnTo>
                  <a:lnTo>
                    <a:pt x="52558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17"/>
            <p:cNvSpPr/>
            <p:nvPr/>
          </p:nvSpPr>
          <p:spPr>
            <a:xfrm flipH="1">
              <a:off x="3380539" y="30750"/>
              <a:ext cx="5798615" cy="5215948"/>
            </a:xfrm>
            <a:custGeom>
              <a:avLst/>
              <a:gdLst/>
              <a:ahLst/>
              <a:cxnLst/>
              <a:rect l="l" t="t" r="r" b="b"/>
              <a:pathLst>
                <a:path w="51061" h="33193" extrusionOk="0">
                  <a:moveTo>
                    <a:pt x="25531" y="63"/>
                  </a:moveTo>
                  <a:lnTo>
                    <a:pt x="51001" y="8336"/>
                  </a:lnTo>
                  <a:lnTo>
                    <a:pt x="51001" y="24858"/>
                  </a:lnTo>
                  <a:lnTo>
                    <a:pt x="25531" y="33131"/>
                  </a:lnTo>
                  <a:lnTo>
                    <a:pt x="60" y="24858"/>
                  </a:lnTo>
                  <a:lnTo>
                    <a:pt x="60" y="8336"/>
                  </a:lnTo>
                  <a:lnTo>
                    <a:pt x="25531" y="63"/>
                  </a:lnTo>
                  <a:close/>
                  <a:moveTo>
                    <a:pt x="25531" y="0"/>
                  </a:moveTo>
                  <a:lnTo>
                    <a:pt x="21" y="8287"/>
                  </a:lnTo>
                  <a:lnTo>
                    <a:pt x="1" y="8294"/>
                  </a:lnTo>
                  <a:lnTo>
                    <a:pt x="1" y="24900"/>
                  </a:lnTo>
                  <a:lnTo>
                    <a:pt x="25522" y="33190"/>
                  </a:lnTo>
                  <a:lnTo>
                    <a:pt x="25531" y="33193"/>
                  </a:lnTo>
                  <a:lnTo>
                    <a:pt x="51040" y="24908"/>
                  </a:lnTo>
                  <a:lnTo>
                    <a:pt x="51060" y="24900"/>
                  </a:lnTo>
                  <a:lnTo>
                    <a:pt x="51060" y="8294"/>
                  </a:lnTo>
                  <a:lnTo>
                    <a:pt x="25539" y="4"/>
                  </a:lnTo>
                  <a:lnTo>
                    <a:pt x="25531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8" name="Google Shape;158;p17"/>
          <p:cNvSpPr txBox="1">
            <a:spLocks noGrp="1"/>
          </p:cNvSpPr>
          <p:nvPr>
            <p:ph type="title"/>
          </p:nvPr>
        </p:nvSpPr>
        <p:spPr>
          <a:xfrm>
            <a:off x="5473124" y="2317027"/>
            <a:ext cx="2955900" cy="841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9" name="Google Shape;159;p17"/>
          <p:cNvSpPr txBox="1">
            <a:spLocks noGrp="1"/>
          </p:cNvSpPr>
          <p:nvPr>
            <p:ph type="title" idx="2" hasCustomPrompt="1"/>
          </p:nvPr>
        </p:nvSpPr>
        <p:spPr>
          <a:xfrm>
            <a:off x="6058300" y="1226376"/>
            <a:ext cx="2370600" cy="1090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10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60" name="Google Shape;160;p17"/>
          <p:cNvSpPr txBox="1">
            <a:spLocks noGrp="1"/>
          </p:cNvSpPr>
          <p:nvPr>
            <p:ph type="subTitle" idx="1"/>
          </p:nvPr>
        </p:nvSpPr>
        <p:spPr>
          <a:xfrm>
            <a:off x="5473124" y="3199224"/>
            <a:ext cx="2955900" cy="717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2" name="Google Shape;162;p18"/>
          <p:cNvGrpSpPr/>
          <p:nvPr/>
        </p:nvGrpSpPr>
        <p:grpSpPr>
          <a:xfrm>
            <a:off x="-2268975" y="-2169684"/>
            <a:ext cx="13051766" cy="9996330"/>
            <a:chOff x="-2268975" y="-2169684"/>
            <a:chExt cx="13051766" cy="9996330"/>
          </a:xfrm>
        </p:grpSpPr>
        <p:sp>
          <p:nvSpPr>
            <p:cNvPr id="163" name="Google Shape;163;p18"/>
            <p:cNvSpPr/>
            <p:nvPr/>
          </p:nvSpPr>
          <p:spPr>
            <a:xfrm flipH="1">
              <a:off x="3500727" y="-2169684"/>
              <a:ext cx="7282065" cy="2711785"/>
            </a:xfrm>
            <a:custGeom>
              <a:avLst/>
              <a:gdLst/>
              <a:ahLst/>
              <a:cxnLst/>
              <a:rect l="l" t="t" r="r" b="b"/>
              <a:pathLst>
                <a:path w="51061" h="33193" extrusionOk="0">
                  <a:moveTo>
                    <a:pt x="25531" y="63"/>
                  </a:moveTo>
                  <a:lnTo>
                    <a:pt x="51001" y="8336"/>
                  </a:lnTo>
                  <a:lnTo>
                    <a:pt x="51001" y="24858"/>
                  </a:lnTo>
                  <a:lnTo>
                    <a:pt x="25531" y="33131"/>
                  </a:lnTo>
                  <a:lnTo>
                    <a:pt x="60" y="24858"/>
                  </a:lnTo>
                  <a:lnTo>
                    <a:pt x="60" y="8336"/>
                  </a:lnTo>
                  <a:lnTo>
                    <a:pt x="25531" y="63"/>
                  </a:lnTo>
                  <a:close/>
                  <a:moveTo>
                    <a:pt x="25531" y="0"/>
                  </a:moveTo>
                  <a:lnTo>
                    <a:pt x="21" y="8287"/>
                  </a:lnTo>
                  <a:lnTo>
                    <a:pt x="1" y="8294"/>
                  </a:lnTo>
                  <a:lnTo>
                    <a:pt x="1" y="24900"/>
                  </a:lnTo>
                  <a:lnTo>
                    <a:pt x="25522" y="33190"/>
                  </a:lnTo>
                  <a:lnTo>
                    <a:pt x="25531" y="33193"/>
                  </a:lnTo>
                  <a:lnTo>
                    <a:pt x="51040" y="24908"/>
                  </a:lnTo>
                  <a:lnTo>
                    <a:pt x="51060" y="24900"/>
                  </a:lnTo>
                  <a:lnTo>
                    <a:pt x="51060" y="8294"/>
                  </a:lnTo>
                  <a:lnTo>
                    <a:pt x="25539" y="4"/>
                  </a:lnTo>
                  <a:lnTo>
                    <a:pt x="25531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18"/>
            <p:cNvSpPr/>
            <p:nvPr/>
          </p:nvSpPr>
          <p:spPr>
            <a:xfrm>
              <a:off x="8430774" y="0"/>
              <a:ext cx="414953" cy="5143423"/>
            </a:xfrm>
            <a:custGeom>
              <a:avLst/>
              <a:gdLst/>
              <a:ahLst/>
              <a:cxnLst/>
              <a:rect l="l" t="t" r="r" b="b"/>
              <a:pathLst>
                <a:path w="52559" h="89377" extrusionOk="0">
                  <a:moveTo>
                    <a:pt x="52499" y="0"/>
                  </a:moveTo>
                  <a:lnTo>
                    <a:pt x="52499" y="29388"/>
                  </a:lnTo>
                  <a:lnTo>
                    <a:pt x="16" y="58916"/>
                  </a:lnTo>
                  <a:lnTo>
                    <a:pt x="0" y="58924"/>
                  </a:lnTo>
                  <a:lnTo>
                    <a:pt x="0" y="89376"/>
                  </a:lnTo>
                  <a:lnTo>
                    <a:pt x="58" y="89376"/>
                  </a:lnTo>
                  <a:lnTo>
                    <a:pt x="58" y="58959"/>
                  </a:lnTo>
                  <a:lnTo>
                    <a:pt x="52542" y="29432"/>
                  </a:lnTo>
                  <a:lnTo>
                    <a:pt x="52558" y="29423"/>
                  </a:lnTo>
                  <a:lnTo>
                    <a:pt x="52558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18"/>
            <p:cNvSpPr/>
            <p:nvPr/>
          </p:nvSpPr>
          <p:spPr>
            <a:xfrm rot="10800000">
              <a:off x="-2268975" y="-317043"/>
              <a:ext cx="5798668" cy="856546"/>
            </a:xfrm>
            <a:custGeom>
              <a:avLst/>
              <a:gdLst/>
              <a:ahLst/>
              <a:cxnLst/>
              <a:rect l="l" t="t" r="r" b="b"/>
              <a:pathLst>
                <a:path w="58982" h="19046" extrusionOk="0">
                  <a:moveTo>
                    <a:pt x="33758" y="1"/>
                  </a:moveTo>
                  <a:lnTo>
                    <a:pt x="0" y="18994"/>
                  </a:lnTo>
                  <a:lnTo>
                    <a:pt x="28" y="19045"/>
                  </a:lnTo>
                  <a:lnTo>
                    <a:pt x="33774" y="60"/>
                  </a:lnTo>
                  <a:lnTo>
                    <a:pt x="58982" y="60"/>
                  </a:lnTo>
                  <a:lnTo>
                    <a:pt x="58982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18"/>
            <p:cNvSpPr/>
            <p:nvPr/>
          </p:nvSpPr>
          <p:spPr>
            <a:xfrm flipH="1">
              <a:off x="2" y="0"/>
              <a:ext cx="713226" cy="5143423"/>
            </a:xfrm>
            <a:custGeom>
              <a:avLst/>
              <a:gdLst/>
              <a:ahLst/>
              <a:cxnLst/>
              <a:rect l="l" t="t" r="r" b="b"/>
              <a:pathLst>
                <a:path w="52559" h="89377" extrusionOk="0">
                  <a:moveTo>
                    <a:pt x="52499" y="0"/>
                  </a:moveTo>
                  <a:lnTo>
                    <a:pt x="52499" y="29388"/>
                  </a:lnTo>
                  <a:lnTo>
                    <a:pt x="16" y="58916"/>
                  </a:lnTo>
                  <a:lnTo>
                    <a:pt x="0" y="58924"/>
                  </a:lnTo>
                  <a:lnTo>
                    <a:pt x="0" y="89376"/>
                  </a:lnTo>
                  <a:lnTo>
                    <a:pt x="58" y="89376"/>
                  </a:lnTo>
                  <a:lnTo>
                    <a:pt x="58" y="58959"/>
                  </a:lnTo>
                  <a:lnTo>
                    <a:pt x="52542" y="29432"/>
                  </a:lnTo>
                  <a:lnTo>
                    <a:pt x="52558" y="29423"/>
                  </a:lnTo>
                  <a:lnTo>
                    <a:pt x="52558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18"/>
            <p:cNvSpPr/>
            <p:nvPr/>
          </p:nvSpPr>
          <p:spPr>
            <a:xfrm>
              <a:off x="4601852" y="4151975"/>
              <a:ext cx="5653630" cy="3674672"/>
            </a:xfrm>
            <a:custGeom>
              <a:avLst/>
              <a:gdLst/>
              <a:ahLst/>
              <a:cxnLst/>
              <a:rect l="l" t="t" r="r" b="b"/>
              <a:pathLst>
                <a:path w="69202" h="44979" extrusionOk="0">
                  <a:moveTo>
                    <a:pt x="34600" y="63"/>
                  </a:moveTo>
                  <a:lnTo>
                    <a:pt x="69142" y="11282"/>
                  </a:lnTo>
                  <a:lnTo>
                    <a:pt x="69142" y="33698"/>
                  </a:lnTo>
                  <a:lnTo>
                    <a:pt x="34600" y="44917"/>
                  </a:lnTo>
                  <a:lnTo>
                    <a:pt x="59" y="33698"/>
                  </a:lnTo>
                  <a:lnTo>
                    <a:pt x="59" y="11282"/>
                  </a:lnTo>
                  <a:lnTo>
                    <a:pt x="34600" y="63"/>
                  </a:lnTo>
                  <a:close/>
                  <a:moveTo>
                    <a:pt x="34600" y="0"/>
                  </a:moveTo>
                  <a:lnTo>
                    <a:pt x="21" y="11233"/>
                  </a:lnTo>
                  <a:lnTo>
                    <a:pt x="1" y="11240"/>
                  </a:lnTo>
                  <a:lnTo>
                    <a:pt x="1" y="33740"/>
                  </a:lnTo>
                  <a:lnTo>
                    <a:pt x="34591" y="44976"/>
                  </a:lnTo>
                  <a:lnTo>
                    <a:pt x="34600" y="44979"/>
                  </a:lnTo>
                  <a:lnTo>
                    <a:pt x="69181" y="33746"/>
                  </a:lnTo>
                  <a:lnTo>
                    <a:pt x="69201" y="33740"/>
                  </a:lnTo>
                  <a:lnTo>
                    <a:pt x="69201" y="11240"/>
                  </a:lnTo>
                  <a:lnTo>
                    <a:pt x="34610" y="3"/>
                  </a:lnTo>
                  <a:lnTo>
                    <a:pt x="34600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18"/>
            <p:cNvSpPr/>
            <p:nvPr/>
          </p:nvSpPr>
          <p:spPr>
            <a:xfrm>
              <a:off x="-1051793" y="3249850"/>
              <a:ext cx="5653630" cy="3674672"/>
            </a:xfrm>
            <a:custGeom>
              <a:avLst/>
              <a:gdLst/>
              <a:ahLst/>
              <a:cxnLst/>
              <a:rect l="l" t="t" r="r" b="b"/>
              <a:pathLst>
                <a:path w="69202" h="44979" extrusionOk="0">
                  <a:moveTo>
                    <a:pt x="34600" y="63"/>
                  </a:moveTo>
                  <a:lnTo>
                    <a:pt x="69142" y="11282"/>
                  </a:lnTo>
                  <a:lnTo>
                    <a:pt x="69142" y="33698"/>
                  </a:lnTo>
                  <a:lnTo>
                    <a:pt x="34600" y="44917"/>
                  </a:lnTo>
                  <a:lnTo>
                    <a:pt x="59" y="33698"/>
                  </a:lnTo>
                  <a:lnTo>
                    <a:pt x="59" y="11282"/>
                  </a:lnTo>
                  <a:lnTo>
                    <a:pt x="34600" y="63"/>
                  </a:lnTo>
                  <a:close/>
                  <a:moveTo>
                    <a:pt x="34600" y="0"/>
                  </a:moveTo>
                  <a:lnTo>
                    <a:pt x="21" y="11233"/>
                  </a:lnTo>
                  <a:lnTo>
                    <a:pt x="1" y="11240"/>
                  </a:lnTo>
                  <a:lnTo>
                    <a:pt x="1" y="33740"/>
                  </a:lnTo>
                  <a:lnTo>
                    <a:pt x="34591" y="44976"/>
                  </a:lnTo>
                  <a:lnTo>
                    <a:pt x="34600" y="44979"/>
                  </a:lnTo>
                  <a:lnTo>
                    <a:pt x="69181" y="33746"/>
                  </a:lnTo>
                  <a:lnTo>
                    <a:pt x="69201" y="33740"/>
                  </a:lnTo>
                  <a:lnTo>
                    <a:pt x="69201" y="11240"/>
                  </a:lnTo>
                  <a:lnTo>
                    <a:pt x="34610" y="3"/>
                  </a:lnTo>
                  <a:lnTo>
                    <a:pt x="34600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9" name="Google Shape;169;p18"/>
          <p:cNvSpPr txBox="1">
            <a:spLocks noGrp="1"/>
          </p:cNvSpPr>
          <p:nvPr>
            <p:ph type="title"/>
          </p:nvPr>
        </p:nvSpPr>
        <p:spPr>
          <a:xfrm>
            <a:off x="3668250" y="3171094"/>
            <a:ext cx="43602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70" name="Google Shape;170;p18"/>
          <p:cNvSpPr txBox="1">
            <a:spLocks noGrp="1"/>
          </p:cNvSpPr>
          <p:nvPr>
            <p:ph type="subTitle" idx="1"/>
          </p:nvPr>
        </p:nvSpPr>
        <p:spPr>
          <a:xfrm>
            <a:off x="1115550" y="1440506"/>
            <a:ext cx="6912900" cy="147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1" name="Google Shape;251;p27"/>
          <p:cNvGrpSpPr/>
          <p:nvPr/>
        </p:nvGrpSpPr>
        <p:grpSpPr>
          <a:xfrm>
            <a:off x="-2827723" y="-2344425"/>
            <a:ext cx="13610514" cy="10301472"/>
            <a:chOff x="-2827723" y="-2344425"/>
            <a:chExt cx="13610514" cy="10301472"/>
          </a:xfrm>
        </p:grpSpPr>
        <p:sp>
          <p:nvSpPr>
            <p:cNvPr id="252" name="Google Shape;252;p27"/>
            <p:cNvSpPr/>
            <p:nvPr/>
          </p:nvSpPr>
          <p:spPr>
            <a:xfrm flipH="1">
              <a:off x="3500727" y="-2344425"/>
              <a:ext cx="7282065" cy="2711785"/>
            </a:xfrm>
            <a:custGeom>
              <a:avLst/>
              <a:gdLst/>
              <a:ahLst/>
              <a:cxnLst/>
              <a:rect l="l" t="t" r="r" b="b"/>
              <a:pathLst>
                <a:path w="51061" h="33193" extrusionOk="0">
                  <a:moveTo>
                    <a:pt x="25531" y="63"/>
                  </a:moveTo>
                  <a:lnTo>
                    <a:pt x="51001" y="8336"/>
                  </a:lnTo>
                  <a:lnTo>
                    <a:pt x="51001" y="24858"/>
                  </a:lnTo>
                  <a:lnTo>
                    <a:pt x="25531" y="33131"/>
                  </a:lnTo>
                  <a:lnTo>
                    <a:pt x="60" y="24858"/>
                  </a:lnTo>
                  <a:lnTo>
                    <a:pt x="60" y="8336"/>
                  </a:lnTo>
                  <a:lnTo>
                    <a:pt x="25531" y="63"/>
                  </a:lnTo>
                  <a:close/>
                  <a:moveTo>
                    <a:pt x="25531" y="0"/>
                  </a:moveTo>
                  <a:lnTo>
                    <a:pt x="21" y="8287"/>
                  </a:lnTo>
                  <a:lnTo>
                    <a:pt x="1" y="8294"/>
                  </a:lnTo>
                  <a:lnTo>
                    <a:pt x="1" y="24900"/>
                  </a:lnTo>
                  <a:lnTo>
                    <a:pt x="25522" y="33190"/>
                  </a:lnTo>
                  <a:lnTo>
                    <a:pt x="25531" y="33193"/>
                  </a:lnTo>
                  <a:lnTo>
                    <a:pt x="51040" y="24908"/>
                  </a:lnTo>
                  <a:lnTo>
                    <a:pt x="51060" y="24900"/>
                  </a:lnTo>
                  <a:lnTo>
                    <a:pt x="51060" y="8294"/>
                  </a:lnTo>
                  <a:lnTo>
                    <a:pt x="25539" y="4"/>
                  </a:lnTo>
                  <a:lnTo>
                    <a:pt x="25531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27"/>
            <p:cNvSpPr/>
            <p:nvPr/>
          </p:nvSpPr>
          <p:spPr>
            <a:xfrm flipH="1">
              <a:off x="8722218" y="89598"/>
              <a:ext cx="421786" cy="7301877"/>
            </a:xfrm>
            <a:custGeom>
              <a:avLst/>
              <a:gdLst/>
              <a:ahLst/>
              <a:cxnLst/>
              <a:rect l="l" t="t" r="r" b="b"/>
              <a:pathLst>
                <a:path w="52559" h="89377" extrusionOk="0">
                  <a:moveTo>
                    <a:pt x="52499" y="0"/>
                  </a:moveTo>
                  <a:lnTo>
                    <a:pt x="52499" y="29388"/>
                  </a:lnTo>
                  <a:lnTo>
                    <a:pt x="16" y="58916"/>
                  </a:lnTo>
                  <a:lnTo>
                    <a:pt x="0" y="58924"/>
                  </a:lnTo>
                  <a:lnTo>
                    <a:pt x="0" y="89376"/>
                  </a:lnTo>
                  <a:lnTo>
                    <a:pt x="58" y="89376"/>
                  </a:lnTo>
                  <a:lnTo>
                    <a:pt x="58" y="58959"/>
                  </a:lnTo>
                  <a:lnTo>
                    <a:pt x="52542" y="29432"/>
                  </a:lnTo>
                  <a:lnTo>
                    <a:pt x="52558" y="29423"/>
                  </a:lnTo>
                  <a:lnTo>
                    <a:pt x="52558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27"/>
            <p:cNvSpPr/>
            <p:nvPr/>
          </p:nvSpPr>
          <p:spPr>
            <a:xfrm rot="-5400000" flipH="1">
              <a:off x="-2612983" y="2452409"/>
              <a:ext cx="5946026" cy="720058"/>
            </a:xfrm>
            <a:custGeom>
              <a:avLst/>
              <a:gdLst/>
              <a:ahLst/>
              <a:cxnLst/>
              <a:rect l="l" t="t" r="r" b="b"/>
              <a:pathLst>
                <a:path w="72781" h="10231" extrusionOk="0">
                  <a:moveTo>
                    <a:pt x="36506" y="1"/>
                  </a:moveTo>
                  <a:lnTo>
                    <a:pt x="18428" y="10171"/>
                  </a:lnTo>
                  <a:lnTo>
                    <a:pt x="0" y="10171"/>
                  </a:lnTo>
                  <a:lnTo>
                    <a:pt x="0" y="10230"/>
                  </a:lnTo>
                  <a:lnTo>
                    <a:pt x="18442" y="10230"/>
                  </a:lnTo>
                  <a:lnTo>
                    <a:pt x="36522" y="58"/>
                  </a:lnTo>
                  <a:lnTo>
                    <a:pt x="72780" y="58"/>
                  </a:lnTo>
                  <a:lnTo>
                    <a:pt x="72780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27"/>
            <p:cNvSpPr/>
            <p:nvPr/>
          </p:nvSpPr>
          <p:spPr>
            <a:xfrm rot="10800000">
              <a:off x="-2268975" y="-317043"/>
              <a:ext cx="5798668" cy="856546"/>
            </a:xfrm>
            <a:custGeom>
              <a:avLst/>
              <a:gdLst/>
              <a:ahLst/>
              <a:cxnLst/>
              <a:rect l="l" t="t" r="r" b="b"/>
              <a:pathLst>
                <a:path w="58982" h="19046" extrusionOk="0">
                  <a:moveTo>
                    <a:pt x="33758" y="1"/>
                  </a:moveTo>
                  <a:lnTo>
                    <a:pt x="0" y="18994"/>
                  </a:lnTo>
                  <a:lnTo>
                    <a:pt x="28" y="19045"/>
                  </a:lnTo>
                  <a:lnTo>
                    <a:pt x="33774" y="60"/>
                  </a:lnTo>
                  <a:lnTo>
                    <a:pt x="58982" y="60"/>
                  </a:lnTo>
                  <a:lnTo>
                    <a:pt x="58982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27"/>
            <p:cNvSpPr/>
            <p:nvPr/>
          </p:nvSpPr>
          <p:spPr>
            <a:xfrm>
              <a:off x="-2827723" y="4282375"/>
              <a:ext cx="5653630" cy="3674672"/>
            </a:xfrm>
            <a:custGeom>
              <a:avLst/>
              <a:gdLst/>
              <a:ahLst/>
              <a:cxnLst/>
              <a:rect l="l" t="t" r="r" b="b"/>
              <a:pathLst>
                <a:path w="69202" h="44979" extrusionOk="0">
                  <a:moveTo>
                    <a:pt x="34600" y="63"/>
                  </a:moveTo>
                  <a:lnTo>
                    <a:pt x="69142" y="11282"/>
                  </a:lnTo>
                  <a:lnTo>
                    <a:pt x="69142" y="33698"/>
                  </a:lnTo>
                  <a:lnTo>
                    <a:pt x="34600" y="44917"/>
                  </a:lnTo>
                  <a:lnTo>
                    <a:pt x="59" y="33698"/>
                  </a:lnTo>
                  <a:lnTo>
                    <a:pt x="59" y="11282"/>
                  </a:lnTo>
                  <a:lnTo>
                    <a:pt x="34600" y="63"/>
                  </a:lnTo>
                  <a:close/>
                  <a:moveTo>
                    <a:pt x="34600" y="0"/>
                  </a:moveTo>
                  <a:lnTo>
                    <a:pt x="21" y="11233"/>
                  </a:lnTo>
                  <a:lnTo>
                    <a:pt x="1" y="11240"/>
                  </a:lnTo>
                  <a:lnTo>
                    <a:pt x="1" y="33740"/>
                  </a:lnTo>
                  <a:lnTo>
                    <a:pt x="34591" y="44976"/>
                  </a:lnTo>
                  <a:lnTo>
                    <a:pt x="34600" y="44979"/>
                  </a:lnTo>
                  <a:lnTo>
                    <a:pt x="69181" y="33746"/>
                  </a:lnTo>
                  <a:lnTo>
                    <a:pt x="69201" y="33740"/>
                  </a:lnTo>
                  <a:lnTo>
                    <a:pt x="69201" y="11240"/>
                  </a:lnTo>
                  <a:lnTo>
                    <a:pt x="34610" y="3"/>
                  </a:lnTo>
                  <a:lnTo>
                    <a:pt x="34600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7" name="Google Shape;257;p2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58" name="Google Shape;258;p27"/>
          <p:cNvSpPr txBox="1">
            <a:spLocks noGrp="1"/>
          </p:cNvSpPr>
          <p:nvPr>
            <p:ph type="title" idx="2"/>
          </p:nvPr>
        </p:nvSpPr>
        <p:spPr>
          <a:xfrm>
            <a:off x="719999" y="1278825"/>
            <a:ext cx="4344000" cy="349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59" name="Google Shape;259;p27"/>
          <p:cNvSpPr txBox="1">
            <a:spLocks noGrp="1"/>
          </p:cNvSpPr>
          <p:nvPr>
            <p:ph type="subTitle" idx="1"/>
          </p:nvPr>
        </p:nvSpPr>
        <p:spPr>
          <a:xfrm>
            <a:off x="719999" y="1632150"/>
            <a:ext cx="4344000" cy="614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0" name="Google Shape;260;p27"/>
          <p:cNvSpPr txBox="1">
            <a:spLocks noGrp="1"/>
          </p:cNvSpPr>
          <p:nvPr>
            <p:ph type="title" idx="3"/>
          </p:nvPr>
        </p:nvSpPr>
        <p:spPr>
          <a:xfrm>
            <a:off x="719999" y="2390625"/>
            <a:ext cx="4344000" cy="349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61" name="Google Shape;261;p27"/>
          <p:cNvSpPr txBox="1">
            <a:spLocks noGrp="1"/>
          </p:cNvSpPr>
          <p:nvPr>
            <p:ph type="subTitle" idx="4"/>
          </p:nvPr>
        </p:nvSpPr>
        <p:spPr>
          <a:xfrm>
            <a:off x="719999" y="2743900"/>
            <a:ext cx="4344000" cy="614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2" name="Google Shape;262;p27"/>
          <p:cNvSpPr txBox="1">
            <a:spLocks noGrp="1"/>
          </p:cNvSpPr>
          <p:nvPr>
            <p:ph type="title" idx="5"/>
          </p:nvPr>
        </p:nvSpPr>
        <p:spPr>
          <a:xfrm>
            <a:off x="719999" y="3502425"/>
            <a:ext cx="4344000" cy="349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63" name="Google Shape;263;p27"/>
          <p:cNvSpPr txBox="1">
            <a:spLocks noGrp="1"/>
          </p:cNvSpPr>
          <p:nvPr>
            <p:ph type="subTitle" idx="6"/>
          </p:nvPr>
        </p:nvSpPr>
        <p:spPr>
          <a:xfrm>
            <a:off x="719999" y="3855700"/>
            <a:ext cx="4344000" cy="614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5" name="Google Shape;265;p28"/>
          <p:cNvGrpSpPr/>
          <p:nvPr/>
        </p:nvGrpSpPr>
        <p:grpSpPr>
          <a:xfrm>
            <a:off x="-1623657" y="-2344425"/>
            <a:ext cx="13610514" cy="10301472"/>
            <a:chOff x="-1623657" y="-2344425"/>
            <a:chExt cx="13610514" cy="10301472"/>
          </a:xfrm>
        </p:grpSpPr>
        <p:sp>
          <p:nvSpPr>
            <p:cNvPr id="266" name="Google Shape;266;p28"/>
            <p:cNvSpPr/>
            <p:nvPr/>
          </p:nvSpPr>
          <p:spPr>
            <a:xfrm flipH="1">
              <a:off x="6333227" y="4282375"/>
              <a:ext cx="5653630" cy="3674672"/>
            </a:xfrm>
            <a:custGeom>
              <a:avLst/>
              <a:gdLst/>
              <a:ahLst/>
              <a:cxnLst/>
              <a:rect l="l" t="t" r="r" b="b"/>
              <a:pathLst>
                <a:path w="69202" h="44979" extrusionOk="0">
                  <a:moveTo>
                    <a:pt x="34600" y="63"/>
                  </a:moveTo>
                  <a:lnTo>
                    <a:pt x="69142" y="11282"/>
                  </a:lnTo>
                  <a:lnTo>
                    <a:pt x="69142" y="33698"/>
                  </a:lnTo>
                  <a:lnTo>
                    <a:pt x="34600" y="44917"/>
                  </a:lnTo>
                  <a:lnTo>
                    <a:pt x="59" y="33698"/>
                  </a:lnTo>
                  <a:lnTo>
                    <a:pt x="59" y="11282"/>
                  </a:lnTo>
                  <a:lnTo>
                    <a:pt x="34600" y="63"/>
                  </a:lnTo>
                  <a:close/>
                  <a:moveTo>
                    <a:pt x="34600" y="0"/>
                  </a:moveTo>
                  <a:lnTo>
                    <a:pt x="21" y="11233"/>
                  </a:lnTo>
                  <a:lnTo>
                    <a:pt x="1" y="11240"/>
                  </a:lnTo>
                  <a:lnTo>
                    <a:pt x="1" y="33740"/>
                  </a:lnTo>
                  <a:lnTo>
                    <a:pt x="34591" y="44976"/>
                  </a:lnTo>
                  <a:lnTo>
                    <a:pt x="34600" y="44979"/>
                  </a:lnTo>
                  <a:lnTo>
                    <a:pt x="69181" y="33746"/>
                  </a:lnTo>
                  <a:lnTo>
                    <a:pt x="69201" y="33740"/>
                  </a:lnTo>
                  <a:lnTo>
                    <a:pt x="69201" y="11240"/>
                  </a:lnTo>
                  <a:lnTo>
                    <a:pt x="34610" y="3"/>
                  </a:lnTo>
                  <a:lnTo>
                    <a:pt x="34600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28"/>
            <p:cNvSpPr/>
            <p:nvPr/>
          </p:nvSpPr>
          <p:spPr>
            <a:xfrm>
              <a:off x="-1623657" y="-2344425"/>
              <a:ext cx="7282065" cy="2711785"/>
            </a:xfrm>
            <a:custGeom>
              <a:avLst/>
              <a:gdLst/>
              <a:ahLst/>
              <a:cxnLst/>
              <a:rect l="l" t="t" r="r" b="b"/>
              <a:pathLst>
                <a:path w="51061" h="33193" extrusionOk="0">
                  <a:moveTo>
                    <a:pt x="25531" y="63"/>
                  </a:moveTo>
                  <a:lnTo>
                    <a:pt x="51001" y="8336"/>
                  </a:lnTo>
                  <a:lnTo>
                    <a:pt x="51001" y="24858"/>
                  </a:lnTo>
                  <a:lnTo>
                    <a:pt x="25531" y="33131"/>
                  </a:lnTo>
                  <a:lnTo>
                    <a:pt x="60" y="24858"/>
                  </a:lnTo>
                  <a:lnTo>
                    <a:pt x="60" y="8336"/>
                  </a:lnTo>
                  <a:lnTo>
                    <a:pt x="25531" y="63"/>
                  </a:lnTo>
                  <a:close/>
                  <a:moveTo>
                    <a:pt x="25531" y="0"/>
                  </a:moveTo>
                  <a:lnTo>
                    <a:pt x="21" y="8287"/>
                  </a:lnTo>
                  <a:lnTo>
                    <a:pt x="1" y="8294"/>
                  </a:lnTo>
                  <a:lnTo>
                    <a:pt x="1" y="24900"/>
                  </a:lnTo>
                  <a:lnTo>
                    <a:pt x="25522" y="33190"/>
                  </a:lnTo>
                  <a:lnTo>
                    <a:pt x="25531" y="33193"/>
                  </a:lnTo>
                  <a:lnTo>
                    <a:pt x="51040" y="24908"/>
                  </a:lnTo>
                  <a:lnTo>
                    <a:pt x="51060" y="24900"/>
                  </a:lnTo>
                  <a:lnTo>
                    <a:pt x="51060" y="8294"/>
                  </a:lnTo>
                  <a:lnTo>
                    <a:pt x="25539" y="4"/>
                  </a:lnTo>
                  <a:lnTo>
                    <a:pt x="25531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28"/>
            <p:cNvSpPr/>
            <p:nvPr/>
          </p:nvSpPr>
          <p:spPr>
            <a:xfrm rot="5400000">
              <a:off x="5826091" y="2452409"/>
              <a:ext cx="5946026" cy="720058"/>
            </a:xfrm>
            <a:custGeom>
              <a:avLst/>
              <a:gdLst/>
              <a:ahLst/>
              <a:cxnLst/>
              <a:rect l="l" t="t" r="r" b="b"/>
              <a:pathLst>
                <a:path w="72781" h="10231" extrusionOk="0">
                  <a:moveTo>
                    <a:pt x="36506" y="1"/>
                  </a:moveTo>
                  <a:lnTo>
                    <a:pt x="18428" y="10171"/>
                  </a:lnTo>
                  <a:lnTo>
                    <a:pt x="0" y="10171"/>
                  </a:lnTo>
                  <a:lnTo>
                    <a:pt x="0" y="10230"/>
                  </a:lnTo>
                  <a:lnTo>
                    <a:pt x="18442" y="10230"/>
                  </a:lnTo>
                  <a:lnTo>
                    <a:pt x="36522" y="58"/>
                  </a:lnTo>
                  <a:lnTo>
                    <a:pt x="72780" y="58"/>
                  </a:lnTo>
                  <a:lnTo>
                    <a:pt x="72780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28"/>
            <p:cNvSpPr/>
            <p:nvPr/>
          </p:nvSpPr>
          <p:spPr>
            <a:xfrm rot="10800000" flipH="1">
              <a:off x="5629442" y="-317043"/>
              <a:ext cx="5798668" cy="856546"/>
            </a:xfrm>
            <a:custGeom>
              <a:avLst/>
              <a:gdLst/>
              <a:ahLst/>
              <a:cxnLst/>
              <a:rect l="l" t="t" r="r" b="b"/>
              <a:pathLst>
                <a:path w="58982" h="19046" extrusionOk="0">
                  <a:moveTo>
                    <a:pt x="33758" y="1"/>
                  </a:moveTo>
                  <a:lnTo>
                    <a:pt x="0" y="18994"/>
                  </a:lnTo>
                  <a:lnTo>
                    <a:pt x="28" y="19045"/>
                  </a:lnTo>
                  <a:lnTo>
                    <a:pt x="33774" y="60"/>
                  </a:lnTo>
                  <a:lnTo>
                    <a:pt x="58982" y="60"/>
                  </a:lnTo>
                  <a:lnTo>
                    <a:pt x="58982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28"/>
            <p:cNvSpPr/>
            <p:nvPr/>
          </p:nvSpPr>
          <p:spPr>
            <a:xfrm>
              <a:off x="15130" y="89598"/>
              <a:ext cx="421786" cy="7301877"/>
            </a:xfrm>
            <a:custGeom>
              <a:avLst/>
              <a:gdLst/>
              <a:ahLst/>
              <a:cxnLst/>
              <a:rect l="l" t="t" r="r" b="b"/>
              <a:pathLst>
                <a:path w="52559" h="89377" extrusionOk="0">
                  <a:moveTo>
                    <a:pt x="52499" y="0"/>
                  </a:moveTo>
                  <a:lnTo>
                    <a:pt x="52499" y="29388"/>
                  </a:lnTo>
                  <a:lnTo>
                    <a:pt x="16" y="58916"/>
                  </a:lnTo>
                  <a:lnTo>
                    <a:pt x="0" y="58924"/>
                  </a:lnTo>
                  <a:lnTo>
                    <a:pt x="0" y="89376"/>
                  </a:lnTo>
                  <a:lnTo>
                    <a:pt x="58" y="89376"/>
                  </a:lnTo>
                  <a:lnTo>
                    <a:pt x="58" y="58959"/>
                  </a:lnTo>
                  <a:lnTo>
                    <a:pt x="52542" y="29432"/>
                  </a:lnTo>
                  <a:lnTo>
                    <a:pt x="52558" y="29423"/>
                  </a:lnTo>
                  <a:lnTo>
                    <a:pt x="52558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1" name="Google Shape;271;p2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72" name="Google Shape;272;p28"/>
          <p:cNvSpPr txBox="1">
            <a:spLocks noGrp="1"/>
          </p:cNvSpPr>
          <p:nvPr>
            <p:ph type="title" idx="2"/>
          </p:nvPr>
        </p:nvSpPr>
        <p:spPr>
          <a:xfrm>
            <a:off x="2304909" y="1579650"/>
            <a:ext cx="1978200" cy="337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73" name="Google Shape;273;p28"/>
          <p:cNvSpPr txBox="1">
            <a:spLocks noGrp="1"/>
          </p:cNvSpPr>
          <p:nvPr>
            <p:ph type="subTitle" idx="1"/>
          </p:nvPr>
        </p:nvSpPr>
        <p:spPr>
          <a:xfrm>
            <a:off x="2304909" y="1920067"/>
            <a:ext cx="1978200" cy="665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4" name="Google Shape;274;p28"/>
          <p:cNvSpPr txBox="1">
            <a:spLocks noGrp="1"/>
          </p:cNvSpPr>
          <p:nvPr>
            <p:ph type="title" idx="3"/>
          </p:nvPr>
        </p:nvSpPr>
        <p:spPr>
          <a:xfrm>
            <a:off x="5992613" y="1579650"/>
            <a:ext cx="1978200" cy="337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75" name="Google Shape;275;p28"/>
          <p:cNvSpPr txBox="1">
            <a:spLocks noGrp="1"/>
          </p:cNvSpPr>
          <p:nvPr>
            <p:ph type="subTitle" idx="4"/>
          </p:nvPr>
        </p:nvSpPr>
        <p:spPr>
          <a:xfrm>
            <a:off x="5992613" y="1920067"/>
            <a:ext cx="1978200" cy="665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6" name="Google Shape;276;p28"/>
          <p:cNvSpPr txBox="1">
            <a:spLocks noGrp="1"/>
          </p:cNvSpPr>
          <p:nvPr>
            <p:ph type="title" idx="5"/>
          </p:nvPr>
        </p:nvSpPr>
        <p:spPr>
          <a:xfrm>
            <a:off x="2304909" y="3012950"/>
            <a:ext cx="1978200" cy="337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77" name="Google Shape;277;p28"/>
          <p:cNvSpPr txBox="1">
            <a:spLocks noGrp="1"/>
          </p:cNvSpPr>
          <p:nvPr>
            <p:ph type="subTitle" idx="6"/>
          </p:nvPr>
        </p:nvSpPr>
        <p:spPr>
          <a:xfrm>
            <a:off x="2304909" y="3353467"/>
            <a:ext cx="1978200" cy="665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8" name="Google Shape;278;p28"/>
          <p:cNvSpPr txBox="1">
            <a:spLocks noGrp="1"/>
          </p:cNvSpPr>
          <p:nvPr>
            <p:ph type="title" idx="7"/>
          </p:nvPr>
        </p:nvSpPr>
        <p:spPr>
          <a:xfrm>
            <a:off x="5992613" y="3012950"/>
            <a:ext cx="1978200" cy="337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79" name="Google Shape;279;p28"/>
          <p:cNvSpPr txBox="1">
            <a:spLocks noGrp="1"/>
          </p:cNvSpPr>
          <p:nvPr>
            <p:ph type="subTitle" idx="8"/>
          </p:nvPr>
        </p:nvSpPr>
        <p:spPr>
          <a:xfrm>
            <a:off x="5992613" y="3353467"/>
            <a:ext cx="1978200" cy="665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33"/>
          <p:cNvSpPr/>
          <p:nvPr/>
        </p:nvSpPr>
        <p:spPr>
          <a:xfrm rot="10800000" flipH="1">
            <a:off x="4601852" y="-3106425"/>
            <a:ext cx="5653630" cy="3674672"/>
          </a:xfrm>
          <a:custGeom>
            <a:avLst/>
            <a:gdLst/>
            <a:ahLst/>
            <a:cxnLst/>
            <a:rect l="l" t="t" r="r" b="b"/>
            <a:pathLst>
              <a:path w="69202" h="44979" extrusionOk="0">
                <a:moveTo>
                  <a:pt x="34600" y="63"/>
                </a:moveTo>
                <a:lnTo>
                  <a:pt x="69142" y="11282"/>
                </a:lnTo>
                <a:lnTo>
                  <a:pt x="69142" y="33698"/>
                </a:lnTo>
                <a:lnTo>
                  <a:pt x="34600" y="44917"/>
                </a:lnTo>
                <a:lnTo>
                  <a:pt x="59" y="33698"/>
                </a:lnTo>
                <a:lnTo>
                  <a:pt x="59" y="11282"/>
                </a:lnTo>
                <a:lnTo>
                  <a:pt x="34600" y="63"/>
                </a:lnTo>
                <a:close/>
                <a:moveTo>
                  <a:pt x="34600" y="0"/>
                </a:moveTo>
                <a:lnTo>
                  <a:pt x="21" y="11233"/>
                </a:lnTo>
                <a:lnTo>
                  <a:pt x="1" y="11240"/>
                </a:lnTo>
                <a:lnTo>
                  <a:pt x="1" y="33740"/>
                </a:lnTo>
                <a:lnTo>
                  <a:pt x="34591" y="44976"/>
                </a:lnTo>
                <a:lnTo>
                  <a:pt x="34600" y="44979"/>
                </a:lnTo>
                <a:lnTo>
                  <a:pt x="69181" y="33746"/>
                </a:lnTo>
                <a:lnTo>
                  <a:pt x="69201" y="33740"/>
                </a:lnTo>
                <a:lnTo>
                  <a:pt x="69201" y="11240"/>
                </a:lnTo>
                <a:lnTo>
                  <a:pt x="34610" y="3"/>
                </a:lnTo>
                <a:lnTo>
                  <a:pt x="34600" y="0"/>
                </a:lnTo>
                <a:close/>
              </a:path>
            </a:pathLst>
          </a:cu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p33"/>
          <p:cNvSpPr/>
          <p:nvPr/>
        </p:nvSpPr>
        <p:spPr>
          <a:xfrm rot="10800000" flipH="1">
            <a:off x="8455799" y="-423198"/>
            <a:ext cx="389988" cy="5143423"/>
          </a:xfrm>
          <a:custGeom>
            <a:avLst/>
            <a:gdLst/>
            <a:ahLst/>
            <a:cxnLst/>
            <a:rect l="l" t="t" r="r" b="b"/>
            <a:pathLst>
              <a:path w="52559" h="89377" extrusionOk="0">
                <a:moveTo>
                  <a:pt x="52499" y="0"/>
                </a:moveTo>
                <a:lnTo>
                  <a:pt x="52499" y="29388"/>
                </a:lnTo>
                <a:lnTo>
                  <a:pt x="16" y="58916"/>
                </a:lnTo>
                <a:lnTo>
                  <a:pt x="0" y="58924"/>
                </a:lnTo>
                <a:lnTo>
                  <a:pt x="0" y="89376"/>
                </a:lnTo>
                <a:lnTo>
                  <a:pt x="58" y="89376"/>
                </a:lnTo>
                <a:lnTo>
                  <a:pt x="58" y="58959"/>
                </a:lnTo>
                <a:lnTo>
                  <a:pt x="52542" y="29432"/>
                </a:lnTo>
                <a:lnTo>
                  <a:pt x="52558" y="29423"/>
                </a:lnTo>
                <a:lnTo>
                  <a:pt x="52558" y="0"/>
                </a:lnTo>
                <a:close/>
              </a:path>
            </a:pathLst>
          </a:cu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p33"/>
          <p:cNvSpPr/>
          <p:nvPr/>
        </p:nvSpPr>
        <p:spPr>
          <a:xfrm rot="10800000">
            <a:off x="-51" y="-423198"/>
            <a:ext cx="727154" cy="5143423"/>
          </a:xfrm>
          <a:custGeom>
            <a:avLst/>
            <a:gdLst/>
            <a:ahLst/>
            <a:cxnLst/>
            <a:rect l="l" t="t" r="r" b="b"/>
            <a:pathLst>
              <a:path w="52559" h="89377" extrusionOk="0">
                <a:moveTo>
                  <a:pt x="52499" y="0"/>
                </a:moveTo>
                <a:lnTo>
                  <a:pt x="52499" y="29388"/>
                </a:lnTo>
                <a:lnTo>
                  <a:pt x="16" y="58916"/>
                </a:lnTo>
                <a:lnTo>
                  <a:pt x="0" y="58924"/>
                </a:lnTo>
                <a:lnTo>
                  <a:pt x="0" y="89376"/>
                </a:lnTo>
                <a:lnTo>
                  <a:pt x="58" y="89376"/>
                </a:lnTo>
                <a:lnTo>
                  <a:pt x="58" y="58959"/>
                </a:lnTo>
                <a:lnTo>
                  <a:pt x="52542" y="29432"/>
                </a:lnTo>
                <a:lnTo>
                  <a:pt x="52558" y="29423"/>
                </a:lnTo>
                <a:lnTo>
                  <a:pt x="52558" y="0"/>
                </a:lnTo>
                <a:close/>
              </a:path>
            </a:pathLst>
          </a:cu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33"/>
          <p:cNvSpPr/>
          <p:nvPr/>
        </p:nvSpPr>
        <p:spPr>
          <a:xfrm rot="10800000" flipH="1">
            <a:off x="-1051793" y="-3106425"/>
            <a:ext cx="5653630" cy="3674672"/>
          </a:xfrm>
          <a:custGeom>
            <a:avLst/>
            <a:gdLst/>
            <a:ahLst/>
            <a:cxnLst/>
            <a:rect l="l" t="t" r="r" b="b"/>
            <a:pathLst>
              <a:path w="69202" h="44979" extrusionOk="0">
                <a:moveTo>
                  <a:pt x="34600" y="63"/>
                </a:moveTo>
                <a:lnTo>
                  <a:pt x="69142" y="11282"/>
                </a:lnTo>
                <a:lnTo>
                  <a:pt x="69142" y="33698"/>
                </a:lnTo>
                <a:lnTo>
                  <a:pt x="34600" y="44917"/>
                </a:lnTo>
                <a:lnTo>
                  <a:pt x="59" y="33698"/>
                </a:lnTo>
                <a:lnTo>
                  <a:pt x="59" y="11282"/>
                </a:lnTo>
                <a:lnTo>
                  <a:pt x="34600" y="63"/>
                </a:lnTo>
                <a:close/>
                <a:moveTo>
                  <a:pt x="34600" y="0"/>
                </a:moveTo>
                <a:lnTo>
                  <a:pt x="21" y="11233"/>
                </a:lnTo>
                <a:lnTo>
                  <a:pt x="1" y="11240"/>
                </a:lnTo>
                <a:lnTo>
                  <a:pt x="1" y="33740"/>
                </a:lnTo>
                <a:lnTo>
                  <a:pt x="34591" y="44976"/>
                </a:lnTo>
                <a:lnTo>
                  <a:pt x="34600" y="44979"/>
                </a:lnTo>
                <a:lnTo>
                  <a:pt x="69181" y="33746"/>
                </a:lnTo>
                <a:lnTo>
                  <a:pt x="69201" y="33740"/>
                </a:lnTo>
                <a:lnTo>
                  <a:pt x="69201" y="11240"/>
                </a:lnTo>
                <a:lnTo>
                  <a:pt x="34610" y="3"/>
                </a:lnTo>
                <a:lnTo>
                  <a:pt x="34600" y="0"/>
                </a:lnTo>
                <a:close/>
              </a:path>
            </a:pathLst>
          </a:cu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33"/>
          <p:cNvSpPr/>
          <p:nvPr/>
        </p:nvSpPr>
        <p:spPr>
          <a:xfrm rot="10800000">
            <a:off x="3500727" y="4352861"/>
            <a:ext cx="7282065" cy="2711785"/>
          </a:xfrm>
          <a:custGeom>
            <a:avLst/>
            <a:gdLst/>
            <a:ahLst/>
            <a:cxnLst/>
            <a:rect l="l" t="t" r="r" b="b"/>
            <a:pathLst>
              <a:path w="51061" h="33193" extrusionOk="0">
                <a:moveTo>
                  <a:pt x="25531" y="63"/>
                </a:moveTo>
                <a:lnTo>
                  <a:pt x="51001" y="8336"/>
                </a:lnTo>
                <a:lnTo>
                  <a:pt x="51001" y="24858"/>
                </a:lnTo>
                <a:lnTo>
                  <a:pt x="25531" y="33131"/>
                </a:lnTo>
                <a:lnTo>
                  <a:pt x="60" y="24858"/>
                </a:lnTo>
                <a:lnTo>
                  <a:pt x="60" y="8336"/>
                </a:lnTo>
                <a:lnTo>
                  <a:pt x="25531" y="63"/>
                </a:lnTo>
                <a:close/>
                <a:moveTo>
                  <a:pt x="25531" y="0"/>
                </a:moveTo>
                <a:lnTo>
                  <a:pt x="21" y="8287"/>
                </a:lnTo>
                <a:lnTo>
                  <a:pt x="1" y="8294"/>
                </a:lnTo>
                <a:lnTo>
                  <a:pt x="1" y="24900"/>
                </a:lnTo>
                <a:lnTo>
                  <a:pt x="25522" y="33190"/>
                </a:lnTo>
                <a:lnTo>
                  <a:pt x="25531" y="33193"/>
                </a:lnTo>
                <a:lnTo>
                  <a:pt x="51040" y="24908"/>
                </a:lnTo>
                <a:lnTo>
                  <a:pt x="51060" y="24900"/>
                </a:lnTo>
                <a:lnTo>
                  <a:pt x="51060" y="8294"/>
                </a:lnTo>
                <a:lnTo>
                  <a:pt x="25539" y="4"/>
                </a:lnTo>
                <a:lnTo>
                  <a:pt x="25531" y="0"/>
                </a:lnTo>
                <a:close/>
              </a:path>
            </a:pathLst>
          </a:cu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33"/>
          <p:cNvSpPr/>
          <p:nvPr/>
        </p:nvSpPr>
        <p:spPr>
          <a:xfrm flipH="1">
            <a:off x="-2268975" y="4180719"/>
            <a:ext cx="5798668" cy="856546"/>
          </a:xfrm>
          <a:custGeom>
            <a:avLst/>
            <a:gdLst/>
            <a:ahLst/>
            <a:cxnLst/>
            <a:rect l="l" t="t" r="r" b="b"/>
            <a:pathLst>
              <a:path w="58982" h="19046" extrusionOk="0">
                <a:moveTo>
                  <a:pt x="33758" y="1"/>
                </a:moveTo>
                <a:lnTo>
                  <a:pt x="0" y="18994"/>
                </a:lnTo>
                <a:lnTo>
                  <a:pt x="28" y="19045"/>
                </a:lnTo>
                <a:lnTo>
                  <a:pt x="33774" y="60"/>
                </a:lnTo>
                <a:lnTo>
                  <a:pt x="58982" y="60"/>
                </a:lnTo>
                <a:lnTo>
                  <a:pt x="58982" y="1"/>
                </a:lnTo>
                <a:close/>
              </a:path>
            </a:pathLst>
          </a:cu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1" name="Google Shape;351;p34"/>
          <p:cNvGrpSpPr/>
          <p:nvPr/>
        </p:nvGrpSpPr>
        <p:grpSpPr>
          <a:xfrm>
            <a:off x="-1840750" y="-3106425"/>
            <a:ext cx="13080741" cy="8824597"/>
            <a:chOff x="-1840750" y="-3106425"/>
            <a:chExt cx="13080741" cy="8824597"/>
          </a:xfrm>
        </p:grpSpPr>
        <p:sp>
          <p:nvSpPr>
            <p:cNvPr id="352" name="Google Shape;352;p34"/>
            <p:cNvSpPr/>
            <p:nvPr/>
          </p:nvSpPr>
          <p:spPr>
            <a:xfrm rot="10800000">
              <a:off x="-1284466" y="-3106425"/>
              <a:ext cx="5653630" cy="3674672"/>
            </a:xfrm>
            <a:custGeom>
              <a:avLst/>
              <a:gdLst/>
              <a:ahLst/>
              <a:cxnLst/>
              <a:rect l="l" t="t" r="r" b="b"/>
              <a:pathLst>
                <a:path w="69202" h="44979" extrusionOk="0">
                  <a:moveTo>
                    <a:pt x="34600" y="63"/>
                  </a:moveTo>
                  <a:lnTo>
                    <a:pt x="69142" y="11282"/>
                  </a:lnTo>
                  <a:lnTo>
                    <a:pt x="69142" y="33698"/>
                  </a:lnTo>
                  <a:lnTo>
                    <a:pt x="34600" y="44917"/>
                  </a:lnTo>
                  <a:lnTo>
                    <a:pt x="59" y="33698"/>
                  </a:lnTo>
                  <a:lnTo>
                    <a:pt x="59" y="11282"/>
                  </a:lnTo>
                  <a:lnTo>
                    <a:pt x="34600" y="63"/>
                  </a:lnTo>
                  <a:close/>
                  <a:moveTo>
                    <a:pt x="34600" y="0"/>
                  </a:moveTo>
                  <a:lnTo>
                    <a:pt x="21" y="11233"/>
                  </a:lnTo>
                  <a:lnTo>
                    <a:pt x="1" y="11240"/>
                  </a:lnTo>
                  <a:lnTo>
                    <a:pt x="1" y="33740"/>
                  </a:lnTo>
                  <a:lnTo>
                    <a:pt x="34591" y="44976"/>
                  </a:lnTo>
                  <a:lnTo>
                    <a:pt x="34600" y="44979"/>
                  </a:lnTo>
                  <a:lnTo>
                    <a:pt x="69181" y="33746"/>
                  </a:lnTo>
                  <a:lnTo>
                    <a:pt x="69201" y="33740"/>
                  </a:lnTo>
                  <a:lnTo>
                    <a:pt x="69201" y="11240"/>
                  </a:lnTo>
                  <a:lnTo>
                    <a:pt x="34610" y="3"/>
                  </a:lnTo>
                  <a:lnTo>
                    <a:pt x="34600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34"/>
            <p:cNvSpPr/>
            <p:nvPr/>
          </p:nvSpPr>
          <p:spPr>
            <a:xfrm rot="10800000">
              <a:off x="323230" y="52"/>
              <a:ext cx="389988" cy="5143423"/>
            </a:xfrm>
            <a:custGeom>
              <a:avLst/>
              <a:gdLst/>
              <a:ahLst/>
              <a:cxnLst/>
              <a:rect l="l" t="t" r="r" b="b"/>
              <a:pathLst>
                <a:path w="52559" h="89377" extrusionOk="0">
                  <a:moveTo>
                    <a:pt x="52499" y="0"/>
                  </a:moveTo>
                  <a:lnTo>
                    <a:pt x="52499" y="29388"/>
                  </a:lnTo>
                  <a:lnTo>
                    <a:pt x="16" y="58916"/>
                  </a:lnTo>
                  <a:lnTo>
                    <a:pt x="0" y="58924"/>
                  </a:lnTo>
                  <a:lnTo>
                    <a:pt x="0" y="89376"/>
                  </a:lnTo>
                  <a:lnTo>
                    <a:pt x="58" y="89376"/>
                  </a:lnTo>
                  <a:lnTo>
                    <a:pt x="58" y="58959"/>
                  </a:lnTo>
                  <a:lnTo>
                    <a:pt x="52542" y="29432"/>
                  </a:lnTo>
                  <a:lnTo>
                    <a:pt x="52558" y="29423"/>
                  </a:lnTo>
                  <a:lnTo>
                    <a:pt x="52558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34"/>
            <p:cNvSpPr/>
            <p:nvPr/>
          </p:nvSpPr>
          <p:spPr>
            <a:xfrm rot="10800000" flipH="1">
              <a:off x="8430764" y="40"/>
              <a:ext cx="727154" cy="5143423"/>
            </a:xfrm>
            <a:custGeom>
              <a:avLst/>
              <a:gdLst/>
              <a:ahLst/>
              <a:cxnLst/>
              <a:rect l="l" t="t" r="r" b="b"/>
              <a:pathLst>
                <a:path w="52559" h="89377" extrusionOk="0">
                  <a:moveTo>
                    <a:pt x="52499" y="0"/>
                  </a:moveTo>
                  <a:lnTo>
                    <a:pt x="52499" y="29388"/>
                  </a:lnTo>
                  <a:lnTo>
                    <a:pt x="16" y="58916"/>
                  </a:lnTo>
                  <a:lnTo>
                    <a:pt x="0" y="58924"/>
                  </a:lnTo>
                  <a:lnTo>
                    <a:pt x="0" y="89376"/>
                  </a:lnTo>
                  <a:lnTo>
                    <a:pt x="58" y="89376"/>
                  </a:lnTo>
                  <a:lnTo>
                    <a:pt x="58" y="58959"/>
                  </a:lnTo>
                  <a:lnTo>
                    <a:pt x="52542" y="29432"/>
                  </a:lnTo>
                  <a:lnTo>
                    <a:pt x="52558" y="29423"/>
                  </a:lnTo>
                  <a:lnTo>
                    <a:pt x="52558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34"/>
            <p:cNvSpPr/>
            <p:nvPr/>
          </p:nvSpPr>
          <p:spPr>
            <a:xfrm rot="10800000">
              <a:off x="4369179" y="-3106425"/>
              <a:ext cx="5653630" cy="3674672"/>
            </a:xfrm>
            <a:custGeom>
              <a:avLst/>
              <a:gdLst/>
              <a:ahLst/>
              <a:cxnLst/>
              <a:rect l="l" t="t" r="r" b="b"/>
              <a:pathLst>
                <a:path w="69202" h="44979" extrusionOk="0">
                  <a:moveTo>
                    <a:pt x="34600" y="63"/>
                  </a:moveTo>
                  <a:lnTo>
                    <a:pt x="69142" y="11282"/>
                  </a:lnTo>
                  <a:lnTo>
                    <a:pt x="69142" y="33698"/>
                  </a:lnTo>
                  <a:lnTo>
                    <a:pt x="34600" y="44917"/>
                  </a:lnTo>
                  <a:lnTo>
                    <a:pt x="59" y="33698"/>
                  </a:lnTo>
                  <a:lnTo>
                    <a:pt x="59" y="11282"/>
                  </a:lnTo>
                  <a:lnTo>
                    <a:pt x="34600" y="63"/>
                  </a:lnTo>
                  <a:close/>
                  <a:moveTo>
                    <a:pt x="34600" y="0"/>
                  </a:moveTo>
                  <a:lnTo>
                    <a:pt x="21" y="11233"/>
                  </a:lnTo>
                  <a:lnTo>
                    <a:pt x="1" y="11240"/>
                  </a:lnTo>
                  <a:lnTo>
                    <a:pt x="1" y="33740"/>
                  </a:lnTo>
                  <a:lnTo>
                    <a:pt x="34591" y="44976"/>
                  </a:lnTo>
                  <a:lnTo>
                    <a:pt x="34600" y="44979"/>
                  </a:lnTo>
                  <a:lnTo>
                    <a:pt x="69181" y="33746"/>
                  </a:lnTo>
                  <a:lnTo>
                    <a:pt x="69201" y="33740"/>
                  </a:lnTo>
                  <a:lnTo>
                    <a:pt x="69201" y="11240"/>
                  </a:lnTo>
                  <a:lnTo>
                    <a:pt x="34610" y="3"/>
                  </a:lnTo>
                  <a:lnTo>
                    <a:pt x="34600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34"/>
            <p:cNvSpPr/>
            <p:nvPr/>
          </p:nvSpPr>
          <p:spPr>
            <a:xfrm rot="10800000" flipH="1">
              <a:off x="-1840750" y="3006386"/>
              <a:ext cx="7282065" cy="2711785"/>
            </a:xfrm>
            <a:custGeom>
              <a:avLst/>
              <a:gdLst/>
              <a:ahLst/>
              <a:cxnLst/>
              <a:rect l="l" t="t" r="r" b="b"/>
              <a:pathLst>
                <a:path w="51061" h="33193" extrusionOk="0">
                  <a:moveTo>
                    <a:pt x="25531" y="63"/>
                  </a:moveTo>
                  <a:lnTo>
                    <a:pt x="51001" y="8336"/>
                  </a:lnTo>
                  <a:lnTo>
                    <a:pt x="51001" y="24858"/>
                  </a:lnTo>
                  <a:lnTo>
                    <a:pt x="25531" y="33131"/>
                  </a:lnTo>
                  <a:lnTo>
                    <a:pt x="60" y="24858"/>
                  </a:lnTo>
                  <a:lnTo>
                    <a:pt x="60" y="8336"/>
                  </a:lnTo>
                  <a:lnTo>
                    <a:pt x="25531" y="63"/>
                  </a:lnTo>
                  <a:close/>
                  <a:moveTo>
                    <a:pt x="25531" y="0"/>
                  </a:moveTo>
                  <a:lnTo>
                    <a:pt x="21" y="8287"/>
                  </a:lnTo>
                  <a:lnTo>
                    <a:pt x="1" y="8294"/>
                  </a:lnTo>
                  <a:lnTo>
                    <a:pt x="1" y="24900"/>
                  </a:lnTo>
                  <a:lnTo>
                    <a:pt x="25522" y="33190"/>
                  </a:lnTo>
                  <a:lnTo>
                    <a:pt x="25531" y="33193"/>
                  </a:lnTo>
                  <a:lnTo>
                    <a:pt x="51040" y="24908"/>
                  </a:lnTo>
                  <a:lnTo>
                    <a:pt x="51060" y="24900"/>
                  </a:lnTo>
                  <a:lnTo>
                    <a:pt x="51060" y="8294"/>
                  </a:lnTo>
                  <a:lnTo>
                    <a:pt x="25539" y="4"/>
                  </a:lnTo>
                  <a:lnTo>
                    <a:pt x="25531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34"/>
            <p:cNvSpPr/>
            <p:nvPr/>
          </p:nvSpPr>
          <p:spPr>
            <a:xfrm>
              <a:off x="5441324" y="4180719"/>
              <a:ext cx="5798668" cy="856546"/>
            </a:xfrm>
            <a:custGeom>
              <a:avLst/>
              <a:gdLst/>
              <a:ahLst/>
              <a:cxnLst/>
              <a:rect l="l" t="t" r="r" b="b"/>
              <a:pathLst>
                <a:path w="58982" h="19046" extrusionOk="0">
                  <a:moveTo>
                    <a:pt x="33758" y="1"/>
                  </a:moveTo>
                  <a:lnTo>
                    <a:pt x="0" y="18994"/>
                  </a:lnTo>
                  <a:lnTo>
                    <a:pt x="28" y="19045"/>
                  </a:lnTo>
                  <a:lnTo>
                    <a:pt x="33774" y="60"/>
                  </a:lnTo>
                  <a:lnTo>
                    <a:pt x="58982" y="60"/>
                  </a:lnTo>
                  <a:lnTo>
                    <a:pt x="58982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-28993" y="-17321"/>
            <a:ext cx="9005198" cy="5233269"/>
            <a:chOff x="-28993" y="-17321"/>
            <a:chExt cx="9005198" cy="5233269"/>
          </a:xfrm>
        </p:grpSpPr>
        <p:sp>
          <p:nvSpPr>
            <p:cNvPr id="21" name="Google Shape;21;p3"/>
            <p:cNvSpPr/>
            <p:nvPr/>
          </p:nvSpPr>
          <p:spPr>
            <a:xfrm flipH="1">
              <a:off x="2958247" y="0"/>
              <a:ext cx="5798615" cy="5215948"/>
            </a:xfrm>
            <a:custGeom>
              <a:avLst/>
              <a:gdLst/>
              <a:ahLst/>
              <a:cxnLst/>
              <a:rect l="l" t="t" r="r" b="b"/>
              <a:pathLst>
                <a:path w="51061" h="33193" extrusionOk="0">
                  <a:moveTo>
                    <a:pt x="25531" y="63"/>
                  </a:moveTo>
                  <a:lnTo>
                    <a:pt x="51001" y="8336"/>
                  </a:lnTo>
                  <a:lnTo>
                    <a:pt x="51001" y="24858"/>
                  </a:lnTo>
                  <a:lnTo>
                    <a:pt x="25531" y="33131"/>
                  </a:lnTo>
                  <a:lnTo>
                    <a:pt x="60" y="24858"/>
                  </a:lnTo>
                  <a:lnTo>
                    <a:pt x="60" y="8336"/>
                  </a:lnTo>
                  <a:lnTo>
                    <a:pt x="25531" y="63"/>
                  </a:lnTo>
                  <a:close/>
                  <a:moveTo>
                    <a:pt x="25531" y="0"/>
                  </a:moveTo>
                  <a:lnTo>
                    <a:pt x="21" y="8287"/>
                  </a:lnTo>
                  <a:lnTo>
                    <a:pt x="1" y="8294"/>
                  </a:lnTo>
                  <a:lnTo>
                    <a:pt x="1" y="24900"/>
                  </a:lnTo>
                  <a:lnTo>
                    <a:pt x="25522" y="33190"/>
                  </a:lnTo>
                  <a:lnTo>
                    <a:pt x="25531" y="33193"/>
                  </a:lnTo>
                  <a:lnTo>
                    <a:pt x="51040" y="24908"/>
                  </a:lnTo>
                  <a:lnTo>
                    <a:pt x="51060" y="24900"/>
                  </a:lnTo>
                  <a:lnTo>
                    <a:pt x="51060" y="8294"/>
                  </a:lnTo>
                  <a:lnTo>
                    <a:pt x="25539" y="4"/>
                  </a:lnTo>
                  <a:lnTo>
                    <a:pt x="25531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10800000">
              <a:off x="-28993" y="-17321"/>
              <a:ext cx="5905868" cy="856546"/>
            </a:xfrm>
            <a:custGeom>
              <a:avLst/>
              <a:gdLst/>
              <a:ahLst/>
              <a:cxnLst/>
              <a:rect l="l" t="t" r="r" b="b"/>
              <a:pathLst>
                <a:path w="58982" h="19046" extrusionOk="0">
                  <a:moveTo>
                    <a:pt x="33758" y="1"/>
                  </a:moveTo>
                  <a:lnTo>
                    <a:pt x="0" y="18994"/>
                  </a:lnTo>
                  <a:lnTo>
                    <a:pt x="28" y="19045"/>
                  </a:lnTo>
                  <a:lnTo>
                    <a:pt x="33774" y="60"/>
                  </a:lnTo>
                  <a:lnTo>
                    <a:pt x="58982" y="60"/>
                  </a:lnTo>
                  <a:lnTo>
                    <a:pt x="58982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flipH="1">
              <a:off x="-36" y="0"/>
              <a:ext cx="2958283" cy="5143423"/>
            </a:xfrm>
            <a:custGeom>
              <a:avLst/>
              <a:gdLst/>
              <a:ahLst/>
              <a:cxnLst/>
              <a:rect l="l" t="t" r="r" b="b"/>
              <a:pathLst>
                <a:path w="52559" h="89377" extrusionOk="0">
                  <a:moveTo>
                    <a:pt x="52499" y="0"/>
                  </a:moveTo>
                  <a:lnTo>
                    <a:pt x="52499" y="29388"/>
                  </a:lnTo>
                  <a:lnTo>
                    <a:pt x="16" y="58916"/>
                  </a:lnTo>
                  <a:lnTo>
                    <a:pt x="0" y="58924"/>
                  </a:lnTo>
                  <a:lnTo>
                    <a:pt x="0" y="89376"/>
                  </a:lnTo>
                  <a:lnTo>
                    <a:pt x="58" y="89376"/>
                  </a:lnTo>
                  <a:lnTo>
                    <a:pt x="58" y="58959"/>
                  </a:lnTo>
                  <a:lnTo>
                    <a:pt x="52542" y="29432"/>
                  </a:lnTo>
                  <a:lnTo>
                    <a:pt x="52558" y="29423"/>
                  </a:lnTo>
                  <a:lnTo>
                    <a:pt x="52558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>
              <a:off x="8430774" y="0"/>
              <a:ext cx="545431" cy="5143423"/>
            </a:xfrm>
            <a:custGeom>
              <a:avLst/>
              <a:gdLst/>
              <a:ahLst/>
              <a:cxnLst/>
              <a:rect l="l" t="t" r="r" b="b"/>
              <a:pathLst>
                <a:path w="52559" h="89377" extrusionOk="0">
                  <a:moveTo>
                    <a:pt x="52499" y="0"/>
                  </a:moveTo>
                  <a:lnTo>
                    <a:pt x="52499" y="29388"/>
                  </a:lnTo>
                  <a:lnTo>
                    <a:pt x="16" y="58916"/>
                  </a:lnTo>
                  <a:lnTo>
                    <a:pt x="0" y="58924"/>
                  </a:lnTo>
                  <a:lnTo>
                    <a:pt x="0" y="89376"/>
                  </a:lnTo>
                  <a:lnTo>
                    <a:pt x="58" y="89376"/>
                  </a:lnTo>
                  <a:lnTo>
                    <a:pt x="58" y="58959"/>
                  </a:lnTo>
                  <a:lnTo>
                    <a:pt x="52542" y="29432"/>
                  </a:lnTo>
                  <a:lnTo>
                    <a:pt x="52558" y="29423"/>
                  </a:lnTo>
                  <a:lnTo>
                    <a:pt x="52558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Google Shape;25;p3"/>
          <p:cNvSpPr txBox="1">
            <a:spLocks noGrp="1"/>
          </p:cNvSpPr>
          <p:nvPr>
            <p:ph type="title"/>
          </p:nvPr>
        </p:nvSpPr>
        <p:spPr>
          <a:xfrm>
            <a:off x="3282955" y="2450297"/>
            <a:ext cx="5149200" cy="841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50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title" idx="2" hasCustomPrompt="1"/>
          </p:nvPr>
        </p:nvSpPr>
        <p:spPr>
          <a:xfrm>
            <a:off x="4672250" y="1382007"/>
            <a:ext cx="2370600" cy="1026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10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7" name="Google Shape;27;p3"/>
          <p:cNvSpPr txBox="1">
            <a:spLocks noGrp="1"/>
          </p:cNvSpPr>
          <p:nvPr>
            <p:ph type="subTitle" idx="1"/>
          </p:nvPr>
        </p:nvSpPr>
        <p:spPr>
          <a:xfrm>
            <a:off x="3282955" y="3322837"/>
            <a:ext cx="5149200" cy="449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4"/>
          <p:cNvGrpSpPr/>
          <p:nvPr/>
        </p:nvGrpSpPr>
        <p:grpSpPr>
          <a:xfrm>
            <a:off x="-2827723" y="-2344425"/>
            <a:ext cx="13610514" cy="10301472"/>
            <a:chOff x="-2827723" y="-2344425"/>
            <a:chExt cx="13610514" cy="10301472"/>
          </a:xfrm>
        </p:grpSpPr>
        <p:sp>
          <p:nvSpPr>
            <p:cNvPr id="30" name="Google Shape;30;p4"/>
            <p:cNvSpPr/>
            <p:nvPr/>
          </p:nvSpPr>
          <p:spPr>
            <a:xfrm flipH="1">
              <a:off x="3500727" y="-2344425"/>
              <a:ext cx="7282065" cy="2711785"/>
            </a:xfrm>
            <a:custGeom>
              <a:avLst/>
              <a:gdLst/>
              <a:ahLst/>
              <a:cxnLst/>
              <a:rect l="l" t="t" r="r" b="b"/>
              <a:pathLst>
                <a:path w="51061" h="33193" extrusionOk="0">
                  <a:moveTo>
                    <a:pt x="25531" y="63"/>
                  </a:moveTo>
                  <a:lnTo>
                    <a:pt x="51001" y="8336"/>
                  </a:lnTo>
                  <a:lnTo>
                    <a:pt x="51001" y="24858"/>
                  </a:lnTo>
                  <a:lnTo>
                    <a:pt x="25531" y="33131"/>
                  </a:lnTo>
                  <a:lnTo>
                    <a:pt x="60" y="24858"/>
                  </a:lnTo>
                  <a:lnTo>
                    <a:pt x="60" y="8336"/>
                  </a:lnTo>
                  <a:lnTo>
                    <a:pt x="25531" y="63"/>
                  </a:lnTo>
                  <a:close/>
                  <a:moveTo>
                    <a:pt x="25531" y="0"/>
                  </a:moveTo>
                  <a:lnTo>
                    <a:pt x="21" y="8287"/>
                  </a:lnTo>
                  <a:lnTo>
                    <a:pt x="1" y="8294"/>
                  </a:lnTo>
                  <a:lnTo>
                    <a:pt x="1" y="24900"/>
                  </a:lnTo>
                  <a:lnTo>
                    <a:pt x="25522" y="33190"/>
                  </a:lnTo>
                  <a:lnTo>
                    <a:pt x="25531" y="33193"/>
                  </a:lnTo>
                  <a:lnTo>
                    <a:pt x="51040" y="24908"/>
                  </a:lnTo>
                  <a:lnTo>
                    <a:pt x="51060" y="24900"/>
                  </a:lnTo>
                  <a:lnTo>
                    <a:pt x="51060" y="8294"/>
                  </a:lnTo>
                  <a:lnTo>
                    <a:pt x="25539" y="4"/>
                  </a:lnTo>
                  <a:lnTo>
                    <a:pt x="25531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 flipH="1">
              <a:off x="8722218" y="89598"/>
              <a:ext cx="421786" cy="7301877"/>
            </a:xfrm>
            <a:custGeom>
              <a:avLst/>
              <a:gdLst/>
              <a:ahLst/>
              <a:cxnLst/>
              <a:rect l="l" t="t" r="r" b="b"/>
              <a:pathLst>
                <a:path w="52559" h="89377" extrusionOk="0">
                  <a:moveTo>
                    <a:pt x="52499" y="0"/>
                  </a:moveTo>
                  <a:lnTo>
                    <a:pt x="52499" y="29388"/>
                  </a:lnTo>
                  <a:lnTo>
                    <a:pt x="16" y="58916"/>
                  </a:lnTo>
                  <a:lnTo>
                    <a:pt x="0" y="58924"/>
                  </a:lnTo>
                  <a:lnTo>
                    <a:pt x="0" y="89376"/>
                  </a:lnTo>
                  <a:lnTo>
                    <a:pt x="58" y="89376"/>
                  </a:lnTo>
                  <a:lnTo>
                    <a:pt x="58" y="58959"/>
                  </a:lnTo>
                  <a:lnTo>
                    <a:pt x="52542" y="29432"/>
                  </a:lnTo>
                  <a:lnTo>
                    <a:pt x="52558" y="29423"/>
                  </a:lnTo>
                  <a:lnTo>
                    <a:pt x="52558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 rot="-5400000" flipH="1">
              <a:off x="-2612983" y="2452409"/>
              <a:ext cx="5946026" cy="720058"/>
            </a:xfrm>
            <a:custGeom>
              <a:avLst/>
              <a:gdLst/>
              <a:ahLst/>
              <a:cxnLst/>
              <a:rect l="l" t="t" r="r" b="b"/>
              <a:pathLst>
                <a:path w="72781" h="10231" extrusionOk="0">
                  <a:moveTo>
                    <a:pt x="36506" y="1"/>
                  </a:moveTo>
                  <a:lnTo>
                    <a:pt x="18428" y="10171"/>
                  </a:lnTo>
                  <a:lnTo>
                    <a:pt x="0" y="10171"/>
                  </a:lnTo>
                  <a:lnTo>
                    <a:pt x="0" y="10230"/>
                  </a:lnTo>
                  <a:lnTo>
                    <a:pt x="18442" y="10230"/>
                  </a:lnTo>
                  <a:lnTo>
                    <a:pt x="36522" y="58"/>
                  </a:lnTo>
                  <a:lnTo>
                    <a:pt x="72780" y="58"/>
                  </a:lnTo>
                  <a:lnTo>
                    <a:pt x="72780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 rot="10800000">
              <a:off x="-2268975" y="-317043"/>
              <a:ext cx="5798668" cy="856546"/>
            </a:xfrm>
            <a:custGeom>
              <a:avLst/>
              <a:gdLst/>
              <a:ahLst/>
              <a:cxnLst/>
              <a:rect l="l" t="t" r="r" b="b"/>
              <a:pathLst>
                <a:path w="58982" h="19046" extrusionOk="0">
                  <a:moveTo>
                    <a:pt x="33758" y="1"/>
                  </a:moveTo>
                  <a:lnTo>
                    <a:pt x="0" y="18994"/>
                  </a:lnTo>
                  <a:lnTo>
                    <a:pt x="28" y="19045"/>
                  </a:lnTo>
                  <a:lnTo>
                    <a:pt x="33774" y="60"/>
                  </a:lnTo>
                  <a:lnTo>
                    <a:pt x="58982" y="60"/>
                  </a:lnTo>
                  <a:lnTo>
                    <a:pt x="58982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-2827723" y="4282375"/>
              <a:ext cx="5653630" cy="3674672"/>
            </a:xfrm>
            <a:custGeom>
              <a:avLst/>
              <a:gdLst/>
              <a:ahLst/>
              <a:cxnLst/>
              <a:rect l="l" t="t" r="r" b="b"/>
              <a:pathLst>
                <a:path w="69202" h="44979" extrusionOk="0">
                  <a:moveTo>
                    <a:pt x="34600" y="63"/>
                  </a:moveTo>
                  <a:lnTo>
                    <a:pt x="69142" y="11282"/>
                  </a:lnTo>
                  <a:lnTo>
                    <a:pt x="69142" y="33698"/>
                  </a:lnTo>
                  <a:lnTo>
                    <a:pt x="34600" y="44917"/>
                  </a:lnTo>
                  <a:lnTo>
                    <a:pt x="59" y="33698"/>
                  </a:lnTo>
                  <a:lnTo>
                    <a:pt x="59" y="11282"/>
                  </a:lnTo>
                  <a:lnTo>
                    <a:pt x="34600" y="63"/>
                  </a:lnTo>
                  <a:close/>
                  <a:moveTo>
                    <a:pt x="34600" y="0"/>
                  </a:moveTo>
                  <a:lnTo>
                    <a:pt x="21" y="11233"/>
                  </a:lnTo>
                  <a:lnTo>
                    <a:pt x="1" y="11240"/>
                  </a:lnTo>
                  <a:lnTo>
                    <a:pt x="1" y="33740"/>
                  </a:lnTo>
                  <a:lnTo>
                    <a:pt x="34591" y="44976"/>
                  </a:lnTo>
                  <a:lnTo>
                    <a:pt x="34600" y="44979"/>
                  </a:lnTo>
                  <a:lnTo>
                    <a:pt x="69181" y="33746"/>
                  </a:lnTo>
                  <a:lnTo>
                    <a:pt x="69201" y="33740"/>
                  </a:lnTo>
                  <a:lnTo>
                    <a:pt x="69201" y="11240"/>
                  </a:lnTo>
                  <a:lnTo>
                    <a:pt x="34610" y="3"/>
                  </a:lnTo>
                  <a:lnTo>
                    <a:pt x="34600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" name="Google Shape;35;p4"/>
          <p:cNvSpPr txBox="1">
            <a:spLocks noGrp="1"/>
          </p:cNvSpPr>
          <p:nvPr>
            <p:ph type="title"/>
          </p:nvPr>
        </p:nvSpPr>
        <p:spPr>
          <a:xfrm>
            <a:off x="723381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subTitle" idx="1"/>
          </p:nvPr>
        </p:nvSpPr>
        <p:spPr>
          <a:xfrm>
            <a:off x="723381" y="1001277"/>
            <a:ext cx="7704000" cy="47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oogle Shape;38;p5"/>
          <p:cNvGrpSpPr/>
          <p:nvPr/>
        </p:nvGrpSpPr>
        <p:grpSpPr>
          <a:xfrm>
            <a:off x="-2268975" y="-2344425"/>
            <a:ext cx="13051766" cy="10156772"/>
            <a:chOff x="-2268975" y="-2344425"/>
            <a:chExt cx="13051766" cy="10156772"/>
          </a:xfrm>
        </p:grpSpPr>
        <p:sp>
          <p:nvSpPr>
            <p:cNvPr id="39" name="Google Shape;39;p5"/>
            <p:cNvSpPr/>
            <p:nvPr/>
          </p:nvSpPr>
          <p:spPr>
            <a:xfrm flipH="1">
              <a:off x="3500727" y="-2344425"/>
              <a:ext cx="7282065" cy="2711785"/>
            </a:xfrm>
            <a:custGeom>
              <a:avLst/>
              <a:gdLst/>
              <a:ahLst/>
              <a:cxnLst/>
              <a:rect l="l" t="t" r="r" b="b"/>
              <a:pathLst>
                <a:path w="51061" h="33193" extrusionOk="0">
                  <a:moveTo>
                    <a:pt x="25531" y="63"/>
                  </a:moveTo>
                  <a:lnTo>
                    <a:pt x="51001" y="8336"/>
                  </a:lnTo>
                  <a:lnTo>
                    <a:pt x="51001" y="24858"/>
                  </a:lnTo>
                  <a:lnTo>
                    <a:pt x="25531" y="33131"/>
                  </a:lnTo>
                  <a:lnTo>
                    <a:pt x="60" y="24858"/>
                  </a:lnTo>
                  <a:lnTo>
                    <a:pt x="60" y="8336"/>
                  </a:lnTo>
                  <a:lnTo>
                    <a:pt x="25531" y="63"/>
                  </a:lnTo>
                  <a:close/>
                  <a:moveTo>
                    <a:pt x="25531" y="0"/>
                  </a:moveTo>
                  <a:lnTo>
                    <a:pt x="21" y="8287"/>
                  </a:lnTo>
                  <a:lnTo>
                    <a:pt x="1" y="8294"/>
                  </a:lnTo>
                  <a:lnTo>
                    <a:pt x="1" y="24900"/>
                  </a:lnTo>
                  <a:lnTo>
                    <a:pt x="25522" y="33190"/>
                  </a:lnTo>
                  <a:lnTo>
                    <a:pt x="25531" y="33193"/>
                  </a:lnTo>
                  <a:lnTo>
                    <a:pt x="51040" y="24908"/>
                  </a:lnTo>
                  <a:lnTo>
                    <a:pt x="51060" y="24900"/>
                  </a:lnTo>
                  <a:lnTo>
                    <a:pt x="51060" y="8294"/>
                  </a:lnTo>
                  <a:lnTo>
                    <a:pt x="25539" y="4"/>
                  </a:lnTo>
                  <a:lnTo>
                    <a:pt x="25531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5"/>
            <p:cNvSpPr/>
            <p:nvPr/>
          </p:nvSpPr>
          <p:spPr>
            <a:xfrm>
              <a:off x="291450" y="-1"/>
              <a:ext cx="421786" cy="5143423"/>
            </a:xfrm>
            <a:custGeom>
              <a:avLst/>
              <a:gdLst/>
              <a:ahLst/>
              <a:cxnLst/>
              <a:rect l="l" t="t" r="r" b="b"/>
              <a:pathLst>
                <a:path w="52559" h="89377" extrusionOk="0">
                  <a:moveTo>
                    <a:pt x="52499" y="0"/>
                  </a:moveTo>
                  <a:lnTo>
                    <a:pt x="52499" y="29388"/>
                  </a:lnTo>
                  <a:lnTo>
                    <a:pt x="16" y="58916"/>
                  </a:lnTo>
                  <a:lnTo>
                    <a:pt x="0" y="58924"/>
                  </a:lnTo>
                  <a:lnTo>
                    <a:pt x="0" y="89376"/>
                  </a:lnTo>
                  <a:lnTo>
                    <a:pt x="58" y="89376"/>
                  </a:lnTo>
                  <a:lnTo>
                    <a:pt x="58" y="58959"/>
                  </a:lnTo>
                  <a:lnTo>
                    <a:pt x="52542" y="29432"/>
                  </a:lnTo>
                  <a:lnTo>
                    <a:pt x="52558" y="29423"/>
                  </a:lnTo>
                  <a:lnTo>
                    <a:pt x="52558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5"/>
            <p:cNvSpPr/>
            <p:nvPr/>
          </p:nvSpPr>
          <p:spPr>
            <a:xfrm rot="-5400000" flipH="1">
              <a:off x="5449519" y="1468181"/>
              <a:ext cx="6682569" cy="720058"/>
            </a:xfrm>
            <a:custGeom>
              <a:avLst/>
              <a:gdLst/>
              <a:ahLst/>
              <a:cxnLst/>
              <a:rect l="l" t="t" r="r" b="b"/>
              <a:pathLst>
                <a:path w="72781" h="10231" extrusionOk="0">
                  <a:moveTo>
                    <a:pt x="36506" y="1"/>
                  </a:moveTo>
                  <a:lnTo>
                    <a:pt x="18428" y="10171"/>
                  </a:lnTo>
                  <a:lnTo>
                    <a:pt x="0" y="10171"/>
                  </a:lnTo>
                  <a:lnTo>
                    <a:pt x="0" y="10230"/>
                  </a:lnTo>
                  <a:lnTo>
                    <a:pt x="18442" y="10230"/>
                  </a:lnTo>
                  <a:lnTo>
                    <a:pt x="36522" y="58"/>
                  </a:lnTo>
                  <a:lnTo>
                    <a:pt x="72780" y="58"/>
                  </a:lnTo>
                  <a:lnTo>
                    <a:pt x="72780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5"/>
            <p:cNvSpPr/>
            <p:nvPr/>
          </p:nvSpPr>
          <p:spPr>
            <a:xfrm rot="10800000">
              <a:off x="-2268975" y="-317043"/>
              <a:ext cx="5798668" cy="856546"/>
            </a:xfrm>
            <a:custGeom>
              <a:avLst/>
              <a:gdLst/>
              <a:ahLst/>
              <a:cxnLst/>
              <a:rect l="l" t="t" r="r" b="b"/>
              <a:pathLst>
                <a:path w="58982" h="19046" extrusionOk="0">
                  <a:moveTo>
                    <a:pt x="33758" y="1"/>
                  </a:moveTo>
                  <a:lnTo>
                    <a:pt x="0" y="18994"/>
                  </a:lnTo>
                  <a:lnTo>
                    <a:pt x="28" y="19045"/>
                  </a:lnTo>
                  <a:lnTo>
                    <a:pt x="33774" y="60"/>
                  </a:lnTo>
                  <a:lnTo>
                    <a:pt x="58982" y="60"/>
                  </a:lnTo>
                  <a:lnTo>
                    <a:pt x="58982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5"/>
            <p:cNvSpPr/>
            <p:nvPr/>
          </p:nvSpPr>
          <p:spPr>
            <a:xfrm>
              <a:off x="-6795" y="4137675"/>
              <a:ext cx="9157674" cy="3674672"/>
            </a:xfrm>
            <a:custGeom>
              <a:avLst/>
              <a:gdLst/>
              <a:ahLst/>
              <a:cxnLst/>
              <a:rect l="l" t="t" r="r" b="b"/>
              <a:pathLst>
                <a:path w="69202" h="44979" extrusionOk="0">
                  <a:moveTo>
                    <a:pt x="34600" y="63"/>
                  </a:moveTo>
                  <a:lnTo>
                    <a:pt x="69142" y="11282"/>
                  </a:lnTo>
                  <a:lnTo>
                    <a:pt x="69142" y="33698"/>
                  </a:lnTo>
                  <a:lnTo>
                    <a:pt x="34600" y="44917"/>
                  </a:lnTo>
                  <a:lnTo>
                    <a:pt x="59" y="33698"/>
                  </a:lnTo>
                  <a:lnTo>
                    <a:pt x="59" y="11282"/>
                  </a:lnTo>
                  <a:lnTo>
                    <a:pt x="34600" y="63"/>
                  </a:lnTo>
                  <a:close/>
                  <a:moveTo>
                    <a:pt x="34600" y="0"/>
                  </a:moveTo>
                  <a:lnTo>
                    <a:pt x="21" y="11233"/>
                  </a:lnTo>
                  <a:lnTo>
                    <a:pt x="1" y="11240"/>
                  </a:lnTo>
                  <a:lnTo>
                    <a:pt x="1" y="33740"/>
                  </a:lnTo>
                  <a:lnTo>
                    <a:pt x="34591" y="44976"/>
                  </a:lnTo>
                  <a:lnTo>
                    <a:pt x="34600" y="44979"/>
                  </a:lnTo>
                  <a:lnTo>
                    <a:pt x="69181" y="33746"/>
                  </a:lnTo>
                  <a:lnTo>
                    <a:pt x="69201" y="33740"/>
                  </a:lnTo>
                  <a:lnTo>
                    <a:pt x="69201" y="11240"/>
                  </a:lnTo>
                  <a:lnTo>
                    <a:pt x="34610" y="3"/>
                  </a:lnTo>
                  <a:lnTo>
                    <a:pt x="34600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" name="Google Shape;44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5"/>
          <p:cNvSpPr txBox="1">
            <a:spLocks noGrp="1"/>
          </p:cNvSpPr>
          <p:nvPr>
            <p:ph type="title" idx="2"/>
          </p:nvPr>
        </p:nvSpPr>
        <p:spPr>
          <a:xfrm>
            <a:off x="765208" y="2672940"/>
            <a:ext cx="3757200" cy="397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5"/>
          <p:cNvSpPr txBox="1">
            <a:spLocks noGrp="1"/>
          </p:cNvSpPr>
          <p:nvPr>
            <p:ph type="title" idx="3"/>
          </p:nvPr>
        </p:nvSpPr>
        <p:spPr>
          <a:xfrm>
            <a:off x="4621592" y="2672940"/>
            <a:ext cx="3757200" cy="397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5"/>
          <p:cNvSpPr txBox="1">
            <a:spLocks noGrp="1"/>
          </p:cNvSpPr>
          <p:nvPr>
            <p:ph type="subTitle" idx="1"/>
          </p:nvPr>
        </p:nvSpPr>
        <p:spPr>
          <a:xfrm>
            <a:off x="4621592" y="3070490"/>
            <a:ext cx="3757200" cy="798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8" name="Google Shape;48;p5"/>
          <p:cNvSpPr txBox="1">
            <a:spLocks noGrp="1"/>
          </p:cNvSpPr>
          <p:nvPr>
            <p:ph type="subTitle" idx="4"/>
          </p:nvPr>
        </p:nvSpPr>
        <p:spPr>
          <a:xfrm>
            <a:off x="765208" y="3070490"/>
            <a:ext cx="3757200" cy="798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oogle Shape;58;p7"/>
          <p:cNvGrpSpPr/>
          <p:nvPr/>
        </p:nvGrpSpPr>
        <p:grpSpPr>
          <a:xfrm>
            <a:off x="-2113591" y="-2358900"/>
            <a:ext cx="13273108" cy="10550622"/>
            <a:chOff x="-2113591" y="-2358900"/>
            <a:chExt cx="13273108" cy="10550622"/>
          </a:xfrm>
        </p:grpSpPr>
        <p:sp>
          <p:nvSpPr>
            <p:cNvPr id="59" name="Google Shape;59;p7"/>
            <p:cNvSpPr/>
            <p:nvPr/>
          </p:nvSpPr>
          <p:spPr>
            <a:xfrm flipH="1">
              <a:off x="-30" y="-14475"/>
              <a:ext cx="1457855" cy="5143423"/>
            </a:xfrm>
            <a:custGeom>
              <a:avLst/>
              <a:gdLst/>
              <a:ahLst/>
              <a:cxnLst/>
              <a:rect l="l" t="t" r="r" b="b"/>
              <a:pathLst>
                <a:path w="52559" h="89377" extrusionOk="0">
                  <a:moveTo>
                    <a:pt x="52499" y="0"/>
                  </a:moveTo>
                  <a:lnTo>
                    <a:pt x="52499" y="29388"/>
                  </a:lnTo>
                  <a:lnTo>
                    <a:pt x="16" y="58916"/>
                  </a:lnTo>
                  <a:lnTo>
                    <a:pt x="0" y="58924"/>
                  </a:lnTo>
                  <a:lnTo>
                    <a:pt x="0" y="89376"/>
                  </a:lnTo>
                  <a:lnTo>
                    <a:pt x="58" y="89376"/>
                  </a:lnTo>
                  <a:lnTo>
                    <a:pt x="58" y="58959"/>
                  </a:lnTo>
                  <a:lnTo>
                    <a:pt x="52542" y="29432"/>
                  </a:lnTo>
                  <a:lnTo>
                    <a:pt x="52558" y="29423"/>
                  </a:lnTo>
                  <a:lnTo>
                    <a:pt x="52558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7"/>
            <p:cNvSpPr/>
            <p:nvPr/>
          </p:nvSpPr>
          <p:spPr>
            <a:xfrm>
              <a:off x="-1892250" y="-2358900"/>
              <a:ext cx="7282065" cy="2711785"/>
            </a:xfrm>
            <a:custGeom>
              <a:avLst/>
              <a:gdLst/>
              <a:ahLst/>
              <a:cxnLst/>
              <a:rect l="l" t="t" r="r" b="b"/>
              <a:pathLst>
                <a:path w="51061" h="33193" extrusionOk="0">
                  <a:moveTo>
                    <a:pt x="25531" y="63"/>
                  </a:moveTo>
                  <a:lnTo>
                    <a:pt x="51001" y="8336"/>
                  </a:lnTo>
                  <a:lnTo>
                    <a:pt x="51001" y="24858"/>
                  </a:lnTo>
                  <a:lnTo>
                    <a:pt x="25531" y="33131"/>
                  </a:lnTo>
                  <a:lnTo>
                    <a:pt x="60" y="24858"/>
                  </a:lnTo>
                  <a:lnTo>
                    <a:pt x="60" y="8336"/>
                  </a:lnTo>
                  <a:lnTo>
                    <a:pt x="25531" y="63"/>
                  </a:lnTo>
                  <a:close/>
                  <a:moveTo>
                    <a:pt x="25531" y="0"/>
                  </a:moveTo>
                  <a:lnTo>
                    <a:pt x="21" y="8287"/>
                  </a:lnTo>
                  <a:lnTo>
                    <a:pt x="1" y="8294"/>
                  </a:lnTo>
                  <a:lnTo>
                    <a:pt x="1" y="24900"/>
                  </a:lnTo>
                  <a:lnTo>
                    <a:pt x="25522" y="33190"/>
                  </a:lnTo>
                  <a:lnTo>
                    <a:pt x="25531" y="33193"/>
                  </a:lnTo>
                  <a:lnTo>
                    <a:pt x="51040" y="24908"/>
                  </a:lnTo>
                  <a:lnTo>
                    <a:pt x="51060" y="24900"/>
                  </a:lnTo>
                  <a:lnTo>
                    <a:pt x="51060" y="8294"/>
                  </a:lnTo>
                  <a:lnTo>
                    <a:pt x="25539" y="4"/>
                  </a:lnTo>
                  <a:lnTo>
                    <a:pt x="25531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7"/>
            <p:cNvSpPr/>
            <p:nvPr/>
          </p:nvSpPr>
          <p:spPr>
            <a:xfrm rot="10800000" flipH="1">
              <a:off x="5360849" y="-331518"/>
              <a:ext cx="5798668" cy="856546"/>
            </a:xfrm>
            <a:custGeom>
              <a:avLst/>
              <a:gdLst/>
              <a:ahLst/>
              <a:cxnLst/>
              <a:rect l="l" t="t" r="r" b="b"/>
              <a:pathLst>
                <a:path w="58982" h="19046" extrusionOk="0">
                  <a:moveTo>
                    <a:pt x="33758" y="1"/>
                  </a:moveTo>
                  <a:lnTo>
                    <a:pt x="0" y="18994"/>
                  </a:lnTo>
                  <a:lnTo>
                    <a:pt x="28" y="19045"/>
                  </a:lnTo>
                  <a:lnTo>
                    <a:pt x="33774" y="60"/>
                  </a:lnTo>
                  <a:lnTo>
                    <a:pt x="58982" y="60"/>
                  </a:lnTo>
                  <a:lnTo>
                    <a:pt x="58982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7"/>
            <p:cNvSpPr/>
            <p:nvPr/>
          </p:nvSpPr>
          <p:spPr>
            <a:xfrm>
              <a:off x="8430891" y="-14475"/>
              <a:ext cx="459760" cy="5143423"/>
            </a:xfrm>
            <a:custGeom>
              <a:avLst/>
              <a:gdLst/>
              <a:ahLst/>
              <a:cxnLst/>
              <a:rect l="l" t="t" r="r" b="b"/>
              <a:pathLst>
                <a:path w="52559" h="89377" extrusionOk="0">
                  <a:moveTo>
                    <a:pt x="52499" y="0"/>
                  </a:moveTo>
                  <a:lnTo>
                    <a:pt x="52499" y="29388"/>
                  </a:lnTo>
                  <a:lnTo>
                    <a:pt x="16" y="58916"/>
                  </a:lnTo>
                  <a:lnTo>
                    <a:pt x="0" y="58924"/>
                  </a:lnTo>
                  <a:lnTo>
                    <a:pt x="0" y="89376"/>
                  </a:lnTo>
                  <a:lnTo>
                    <a:pt x="58" y="89376"/>
                  </a:lnTo>
                  <a:lnTo>
                    <a:pt x="58" y="58959"/>
                  </a:lnTo>
                  <a:lnTo>
                    <a:pt x="52542" y="29432"/>
                  </a:lnTo>
                  <a:lnTo>
                    <a:pt x="52558" y="29423"/>
                  </a:lnTo>
                  <a:lnTo>
                    <a:pt x="52558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7"/>
            <p:cNvSpPr/>
            <p:nvPr/>
          </p:nvSpPr>
          <p:spPr>
            <a:xfrm flipH="1">
              <a:off x="-2113591" y="3586925"/>
              <a:ext cx="5653630" cy="3674672"/>
            </a:xfrm>
            <a:custGeom>
              <a:avLst/>
              <a:gdLst/>
              <a:ahLst/>
              <a:cxnLst/>
              <a:rect l="l" t="t" r="r" b="b"/>
              <a:pathLst>
                <a:path w="69202" h="44979" extrusionOk="0">
                  <a:moveTo>
                    <a:pt x="34600" y="63"/>
                  </a:moveTo>
                  <a:lnTo>
                    <a:pt x="69142" y="11282"/>
                  </a:lnTo>
                  <a:lnTo>
                    <a:pt x="69142" y="33698"/>
                  </a:lnTo>
                  <a:lnTo>
                    <a:pt x="34600" y="44917"/>
                  </a:lnTo>
                  <a:lnTo>
                    <a:pt x="59" y="33698"/>
                  </a:lnTo>
                  <a:lnTo>
                    <a:pt x="59" y="11282"/>
                  </a:lnTo>
                  <a:lnTo>
                    <a:pt x="34600" y="63"/>
                  </a:lnTo>
                  <a:close/>
                  <a:moveTo>
                    <a:pt x="34600" y="0"/>
                  </a:moveTo>
                  <a:lnTo>
                    <a:pt x="21" y="11233"/>
                  </a:lnTo>
                  <a:lnTo>
                    <a:pt x="1" y="11240"/>
                  </a:lnTo>
                  <a:lnTo>
                    <a:pt x="1" y="33740"/>
                  </a:lnTo>
                  <a:lnTo>
                    <a:pt x="34591" y="44976"/>
                  </a:lnTo>
                  <a:lnTo>
                    <a:pt x="34600" y="44979"/>
                  </a:lnTo>
                  <a:lnTo>
                    <a:pt x="69181" y="33746"/>
                  </a:lnTo>
                  <a:lnTo>
                    <a:pt x="69201" y="33740"/>
                  </a:lnTo>
                  <a:lnTo>
                    <a:pt x="69201" y="11240"/>
                  </a:lnTo>
                  <a:lnTo>
                    <a:pt x="34610" y="3"/>
                  </a:lnTo>
                  <a:lnTo>
                    <a:pt x="34600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7"/>
            <p:cNvSpPr/>
            <p:nvPr/>
          </p:nvSpPr>
          <p:spPr>
            <a:xfrm flipH="1">
              <a:off x="3529488" y="4517050"/>
              <a:ext cx="5653630" cy="3674672"/>
            </a:xfrm>
            <a:custGeom>
              <a:avLst/>
              <a:gdLst/>
              <a:ahLst/>
              <a:cxnLst/>
              <a:rect l="l" t="t" r="r" b="b"/>
              <a:pathLst>
                <a:path w="69202" h="44979" extrusionOk="0">
                  <a:moveTo>
                    <a:pt x="34600" y="63"/>
                  </a:moveTo>
                  <a:lnTo>
                    <a:pt x="69142" y="11282"/>
                  </a:lnTo>
                  <a:lnTo>
                    <a:pt x="69142" y="33698"/>
                  </a:lnTo>
                  <a:lnTo>
                    <a:pt x="34600" y="44917"/>
                  </a:lnTo>
                  <a:lnTo>
                    <a:pt x="59" y="33698"/>
                  </a:lnTo>
                  <a:lnTo>
                    <a:pt x="59" y="11282"/>
                  </a:lnTo>
                  <a:lnTo>
                    <a:pt x="34600" y="63"/>
                  </a:lnTo>
                  <a:close/>
                  <a:moveTo>
                    <a:pt x="34600" y="0"/>
                  </a:moveTo>
                  <a:lnTo>
                    <a:pt x="21" y="11233"/>
                  </a:lnTo>
                  <a:lnTo>
                    <a:pt x="1" y="11240"/>
                  </a:lnTo>
                  <a:lnTo>
                    <a:pt x="1" y="33740"/>
                  </a:lnTo>
                  <a:lnTo>
                    <a:pt x="34591" y="44976"/>
                  </a:lnTo>
                  <a:lnTo>
                    <a:pt x="34600" y="44979"/>
                  </a:lnTo>
                  <a:lnTo>
                    <a:pt x="69181" y="33746"/>
                  </a:lnTo>
                  <a:lnTo>
                    <a:pt x="69201" y="33740"/>
                  </a:lnTo>
                  <a:lnTo>
                    <a:pt x="69201" y="11240"/>
                  </a:lnTo>
                  <a:lnTo>
                    <a:pt x="34610" y="3"/>
                  </a:lnTo>
                  <a:lnTo>
                    <a:pt x="34600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5" name="Google Shape;65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7"/>
          <p:cNvSpPr txBox="1">
            <a:spLocks noGrp="1"/>
          </p:cNvSpPr>
          <p:nvPr>
            <p:ph type="subTitle" idx="1"/>
          </p:nvPr>
        </p:nvSpPr>
        <p:spPr>
          <a:xfrm>
            <a:off x="4084000" y="1621950"/>
            <a:ext cx="4343400" cy="243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Google Shape;68;p8"/>
          <p:cNvGrpSpPr/>
          <p:nvPr/>
        </p:nvGrpSpPr>
        <p:grpSpPr>
          <a:xfrm>
            <a:off x="-1953883" y="-2344425"/>
            <a:ext cx="13051766" cy="10171072"/>
            <a:chOff x="-1953883" y="-2344425"/>
            <a:chExt cx="13051766" cy="10171072"/>
          </a:xfrm>
        </p:grpSpPr>
        <p:sp>
          <p:nvSpPr>
            <p:cNvPr id="69" name="Google Shape;69;p8"/>
            <p:cNvSpPr/>
            <p:nvPr/>
          </p:nvSpPr>
          <p:spPr>
            <a:xfrm flipH="1">
              <a:off x="-1426575" y="4151975"/>
              <a:ext cx="5653630" cy="3674672"/>
            </a:xfrm>
            <a:custGeom>
              <a:avLst/>
              <a:gdLst/>
              <a:ahLst/>
              <a:cxnLst/>
              <a:rect l="l" t="t" r="r" b="b"/>
              <a:pathLst>
                <a:path w="69202" h="44979" extrusionOk="0">
                  <a:moveTo>
                    <a:pt x="34600" y="63"/>
                  </a:moveTo>
                  <a:lnTo>
                    <a:pt x="69142" y="11282"/>
                  </a:lnTo>
                  <a:lnTo>
                    <a:pt x="69142" y="33698"/>
                  </a:lnTo>
                  <a:lnTo>
                    <a:pt x="34600" y="44917"/>
                  </a:lnTo>
                  <a:lnTo>
                    <a:pt x="59" y="33698"/>
                  </a:lnTo>
                  <a:lnTo>
                    <a:pt x="59" y="11282"/>
                  </a:lnTo>
                  <a:lnTo>
                    <a:pt x="34600" y="63"/>
                  </a:lnTo>
                  <a:close/>
                  <a:moveTo>
                    <a:pt x="34600" y="0"/>
                  </a:moveTo>
                  <a:lnTo>
                    <a:pt x="21" y="11233"/>
                  </a:lnTo>
                  <a:lnTo>
                    <a:pt x="1" y="11240"/>
                  </a:lnTo>
                  <a:lnTo>
                    <a:pt x="1" y="33740"/>
                  </a:lnTo>
                  <a:lnTo>
                    <a:pt x="34591" y="44976"/>
                  </a:lnTo>
                  <a:lnTo>
                    <a:pt x="34600" y="44979"/>
                  </a:lnTo>
                  <a:lnTo>
                    <a:pt x="69181" y="33746"/>
                  </a:lnTo>
                  <a:lnTo>
                    <a:pt x="69201" y="33740"/>
                  </a:lnTo>
                  <a:lnTo>
                    <a:pt x="69201" y="11240"/>
                  </a:lnTo>
                  <a:lnTo>
                    <a:pt x="34610" y="3"/>
                  </a:lnTo>
                  <a:lnTo>
                    <a:pt x="34600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8"/>
            <p:cNvSpPr/>
            <p:nvPr/>
          </p:nvSpPr>
          <p:spPr>
            <a:xfrm>
              <a:off x="-1953883" y="-2344425"/>
              <a:ext cx="7282065" cy="2711785"/>
            </a:xfrm>
            <a:custGeom>
              <a:avLst/>
              <a:gdLst/>
              <a:ahLst/>
              <a:cxnLst/>
              <a:rect l="l" t="t" r="r" b="b"/>
              <a:pathLst>
                <a:path w="51061" h="33193" extrusionOk="0">
                  <a:moveTo>
                    <a:pt x="25531" y="63"/>
                  </a:moveTo>
                  <a:lnTo>
                    <a:pt x="51001" y="8336"/>
                  </a:lnTo>
                  <a:lnTo>
                    <a:pt x="51001" y="24858"/>
                  </a:lnTo>
                  <a:lnTo>
                    <a:pt x="25531" y="33131"/>
                  </a:lnTo>
                  <a:lnTo>
                    <a:pt x="60" y="24858"/>
                  </a:lnTo>
                  <a:lnTo>
                    <a:pt x="60" y="8336"/>
                  </a:lnTo>
                  <a:lnTo>
                    <a:pt x="25531" y="63"/>
                  </a:lnTo>
                  <a:close/>
                  <a:moveTo>
                    <a:pt x="25531" y="0"/>
                  </a:moveTo>
                  <a:lnTo>
                    <a:pt x="21" y="8287"/>
                  </a:lnTo>
                  <a:lnTo>
                    <a:pt x="1" y="8294"/>
                  </a:lnTo>
                  <a:lnTo>
                    <a:pt x="1" y="24900"/>
                  </a:lnTo>
                  <a:lnTo>
                    <a:pt x="25522" y="33190"/>
                  </a:lnTo>
                  <a:lnTo>
                    <a:pt x="25531" y="33193"/>
                  </a:lnTo>
                  <a:lnTo>
                    <a:pt x="51040" y="24908"/>
                  </a:lnTo>
                  <a:lnTo>
                    <a:pt x="51060" y="24900"/>
                  </a:lnTo>
                  <a:lnTo>
                    <a:pt x="51060" y="8294"/>
                  </a:lnTo>
                  <a:lnTo>
                    <a:pt x="25539" y="4"/>
                  </a:lnTo>
                  <a:lnTo>
                    <a:pt x="25531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8"/>
            <p:cNvSpPr/>
            <p:nvPr/>
          </p:nvSpPr>
          <p:spPr>
            <a:xfrm flipH="1">
              <a:off x="-16865" y="0"/>
              <a:ext cx="1413049" cy="5143423"/>
            </a:xfrm>
            <a:custGeom>
              <a:avLst/>
              <a:gdLst/>
              <a:ahLst/>
              <a:cxnLst/>
              <a:rect l="l" t="t" r="r" b="b"/>
              <a:pathLst>
                <a:path w="52559" h="89377" extrusionOk="0">
                  <a:moveTo>
                    <a:pt x="52499" y="0"/>
                  </a:moveTo>
                  <a:lnTo>
                    <a:pt x="52499" y="29388"/>
                  </a:lnTo>
                  <a:lnTo>
                    <a:pt x="16" y="58916"/>
                  </a:lnTo>
                  <a:lnTo>
                    <a:pt x="0" y="58924"/>
                  </a:lnTo>
                  <a:lnTo>
                    <a:pt x="0" y="89376"/>
                  </a:lnTo>
                  <a:lnTo>
                    <a:pt x="58" y="89376"/>
                  </a:lnTo>
                  <a:lnTo>
                    <a:pt x="58" y="58959"/>
                  </a:lnTo>
                  <a:lnTo>
                    <a:pt x="52542" y="29432"/>
                  </a:lnTo>
                  <a:lnTo>
                    <a:pt x="52558" y="29423"/>
                  </a:lnTo>
                  <a:lnTo>
                    <a:pt x="52558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10800000" flipH="1">
              <a:off x="5299215" y="-317043"/>
              <a:ext cx="5798668" cy="856546"/>
            </a:xfrm>
            <a:custGeom>
              <a:avLst/>
              <a:gdLst/>
              <a:ahLst/>
              <a:cxnLst/>
              <a:rect l="l" t="t" r="r" b="b"/>
              <a:pathLst>
                <a:path w="58982" h="19046" extrusionOk="0">
                  <a:moveTo>
                    <a:pt x="33758" y="1"/>
                  </a:moveTo>
                  <a:lnTo>
                    <a:pt x="0" y="18994"/>
                  </a:lnTo>
                  <a:lnTo>
                    <a:pt x="28" y="19045"/>
                  </a:lnTo>
                  <a:lnTo>
                    <a:pt x="33774" y="60"/>
                  </a:lnTo>
                  <a:lnTo>
                    <a:pt x="58982" y="60"/>
                  </a:lnTo>
                  <a:lnTo>
                    <a:pt x="58982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>
              <a:off x="7117633" y="0"/>
              <a:ext cx="1711321" cy="5143423"/>
            </a:xfrm>
            <a:custGeom>
              <a:avLst/>
              <a:gdLst/>
              <a:ahLst/>
              <a:cxnLst/>
              <a:rect l="l" t="t" r="r" b="b"/>
              <a:pathLst>
                <a:path w="52559" h="89377" extrusionOk="0">
                  <a:moveTo>
                    <a:pt x="52499" y="0"/>
                  </a:moveTo>
                  <a:lnTo>
                    <a:pt x="52499" y="29388"/>
                  </a:lnTo>
                  <a:lnTo>
                    <a:pt x="16" y="58916"/>
                  </a:lnTo>
                  <a:lnTo>
                    <a:pt x="0" y="58924"/>
                  </a:lnTo>
                  <a:lnTo>
                    <a:pt x="0" y="89376"/>
                  </a:lnTo>
                  <a:lnTo>
                    <a:pt x="58" y="89376"/>
                  </a:lnTo>
                  <a:lnTo>
                    <a:pt x="58" y="58959"/>
                  </a:lnTo>
                  <a:lnTo>
                    <a:pt x="52542" y="29432"/>
                  </a:lnTo>
                  <a:lnTo>
                    <a:pt x="52558" y="29423"/>
                  </a:lnTo>
                  <a:lnTo>
                    <a:pt x="52558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4227071" y="4151975"/>
              <a:ext cx="5653630" cy="3674672"/>
            </a:xfrm>
            <a:custGeom>
              <a:avLst/>
              <a:gdLst/>
              <a:ahLst/>
              <a:cxnLst/>
              <a:rect l="l" t="t" r="r" b="b"/>
              <a:pathLst>
                <a:path w="69202" h="44979" extrusionOk="0">
                  <a:moveTo>
                    <a:pt x="34600" y="63"/>
                  </a:moveTo>
                  <a:lnTo>
                    <a:pt x="69142" y="11282"/>
                  </a:lnTo>
                  <a:lnTo>
                    <a:pt x="69142" y="33698"/>
                  </a:lnTo>
                  <a:lnTo>
                    <a:pt x="34600" y="44917"/>
                  </a:lnTo>
                  <a:lnTo>
                    <a:pt x="59" y="33698"/>
                  </a:lnTo>
                  <a:lnTo>
                    <a:pt x="59" y="11282"/>
                  </a:lnTo>
                  <a:lnTo>
                    <a:pt x="34600" y="63"/>
                  </a:lnTo>
                  <a:close/>
                  <a:moveTo>
                    <a:pt x="34600" y="0"/>
                  </a:moveTo>
                  <a:lnTo>
                    <a:pt x="21" y="11233"/>
                  </a:lnTo>
                  <a:lnTo>
                    <a:pt x="1" y="11240"/>
                  </a:lnTo>
                  <a:lnTo>
                    <a:pt x="1" y="33740"/>
                  </a:lnTo>
                  <a:lnTo>
                    <a:pt x="34591" y="44976"/>
                  </a:lnTo>
                  <a:lnTo>
                    <a:pt x="34600" y="44979"/>
                  </a:lnTo>
                  <a:lnTo>
                    <a:pt x="69181" y="33746"/>
                  </a:lnTo>
                  <a:lnTo>
                    <a:pt x="69201" y="33740"/>
                  </a:lnTo>
                  <a:lnTo>
                    <a:pt x="69201" y="11240"/>
                  </a:lnTo>
                  <a:lnTo>
                    <a:pt x="34610" y="3"/>
                  </a:lnTo>
                  <a:lnTo>
                    <a:pt x="34600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5" name="Google Shape;75;p8"/>
          <p:cNvSpPr txBox="1">
            <a:spLocks noGrp="1"/>
          </p:cNvSpPr>
          <p:nvPr>
            <p:ph type="title"/>
          </p:nvPr>
        </p:nvSpPr>
        <p:spPr>
          <a:xfrm>
            <a:off x="1207800" y="851300"/>
            <a:ext cx="67284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oogle Shape;77;p9"/>
          <p:cNvGrpSpPr/>
          <p:nvPr/>
        </p:nvGrpSpPr>
        <p:grpSpPr>
          <a:xfrm>
            <a:off x="-2268975" y="-2344425"/>
            <a:ext cx="13051766" cy="10171072"/>
            <a:chOff x="-2268975" y="-2344425"/>
            <a:chExt cx="13051766" cy="10171072"/>
          </a:xfrm>
        </p:grpSpPr>
        <p:sp>
          <p:nvSpPr>
            <p:cNvPr id="78" name="Google Shape;78;p9"/>
            <p:cNvSpPr/>
            <p:nvPr/>
          </p:nvSpPr>
          <p:spPr>
            <a:xfrm>
              <a:off x="4601852" y="4151975"/>
              <a:ext cx="5653630" cy="3674672"/>
            </a:xfrm>
            <a:custGeom>
              <a:avLst/>
              <a:gdLst/>
              <a:ahLst/>
              <a:cxnLst/>
              <a:rect l="l" t="t" r="r" b="b"/>
              <a:pathLst>
                <a:path w="69202" h="44979" extrusionOk="0">
                  <a:moveTo>
                    <a:pt x="34600" y="63"/>
                  </a:moveTo>
                  <a:lnTo>
                    <a:pt x="69142" y="11282"/>
                  </a:lnTo>
                  <a:lnTo>
                    <a:pt x="69142" y="33698"/>
                  </a:lnTo>
                  <a:lnTo>
                    <a:pt x="34600" y="44917"/>
                  </a:lnTo>
                  <a:lnTo>
                    <a:pt x="59" y="33698"/>
                  </a:lnTo>
                  <a:lnTo>
                    <a:pt x="59" y="11282"/>
                  </a:lnTo>
                  <a:lnTo>
                    <a:pt x="34600" y="63"/>
                  </a:lnTo>
                  <a:close/>
                  <a:moveTo>
                    <a:pt x="34600" y="0"/>
                  </a:moveTo>
                  <a:lnTo>
                    <a:pt x="21" y="11233"/>
                  </a:lnTo>
                  <a:lnTo>
                    <a:pt x="1" y="11240"/>
                  </a:lnTo>
                  <a:lnTo>
                    <a:pt x="1" y="33740"/>
                  </a:lnTo>
                  <a:lnTo>
                    <a:pt x="34591" y="44976"/>
                  </a:lnTo>
                  <a:lnTo>
                    <a:pt x="34600" y="44979"/>
                  </a:lnTo>
                  <a:lnTo>
                    <a:pt x="69181" y="33746"/>
                  </a:lnTo>
                  <a:lnTo>
                    <a:pt x="69201" y="33740"/>
                  </a:lnTo>
                  <a:lnTo>
                    <a:pt x="69201" y="11240"/>
                  </a:lnTo>
                  <a:lnTo>
                    <a:pt x="34610" y="3"/>
                  </a:lnTo>
                  <a:lnTo>
                    <a:pt x="34600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9"/>
            <p:cNvSpPr/>
            <p:nvPr/>
          </p:nvSpPr>
          <p:spPr>
            <a:xfrm flipH="1">
              <a:off x="3500727" y="-2344425"/>
              <a:ext cx="7282065" cy="2711785"/>
            </a:xfrm>
            <a:custGeom>
              <a:avLst/>
              <a:gdLst/>
              <a:ahLst/>
              <a:cxnLst/>
              <a:rect l="l" t="t" r="r" b="b"/>
              <a:pathLst>
                <a:path w="51061" h="33193" extrusionOk="0">
                  <a:moveTo>
                    <a:pt x="25531" y="63"/>
                  </a:moveTo>
                  <a:lnTo>
                    <a:pt x="51001" y="8336"/>
                  </a:lnTo>
                  <a:lnTo>
                    <a:pt x="51001" y="24858"/>
                  </a:lnTo>
                  <a:lnTo>
                    <a:pt x="25531" y="33131"/>
                  </a:lnTo>
                  <a:lnTo>
                    <a:pt x="60" y="24858"/>
                  </a:lnTo>
                  <a:lnTo>
                    <a:pt x="60" y="8336"/>
                  </a:lnTo>
                  <a:lnTo>
                    <a:pt x="25531" y="63"/>
                  </a:lnTo>
                  <a:close/>
                  <a:moveTo>
                    <a:pt x="25531" y="0"/>
                  </a:moveTo>
                  <a:lnTo>
                    <a:pt x="21" y="8287"/>
                  </a:lnTo>
                  <a:lnTo>
                    <a:pt x="1" y="8294"/>
                  </a:lnTo>
                  <a:lnTo>
                    <a:pt x="1" y="24900"/>
                  </a:lnTo>
                  <a:lnTo>
                    <a:pt x="25522" y="33190"/>
                  </a:lnTo>
                  <a:lnTo>
                    <a:pt x="25531" y="33193"/>
                  </a:lnTo>
                  <a:lnTo>
                    <a:pt x="51040" y="24908"/>
                  </a:lnTo>
                  <a:lnTo>
                    <a:pt x="51060" y="24900"/>
                  </a:lnTo>
                  <a:lnTo>
                    <a:pt x="51060" y="8294"/>
                  </a:lnTo>
                  <a:lnTo>
                    <a:pt x="25539" y="4"/>
                  </a:lnTo>
                  <a:lnTo>
                    <a:pt x="25531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9"/>
            <p:cNvSpPr/>
            <p:nvPr/>
          </p:nvSpPr>
          <p:spPr>
            <a:xfrm>
              <a:off x="7432725" y="0"/>
              <a:ext cx="1413049" cy="5143423"/>
            </a:xfrm>
            <a:custGeom>
              <a:avLst/>
              <a:gdLst/>
              <a:ahLst/>
              <a:cxnLst/>
              <a:rect l="l" t="t" r="r" b="b"/>
              <a:pathLst>
                <a:path w="52559" h="89377" extrusionOk="0">
                  <a:moveTo>
                    <a:pt x="52499" y="0"/>
                  </a:moveTo>
                  <a:lnTo>
                    <a:pt x="52499" y="29388"/>
                  </a:lnTo>
                  <a:lnTo>
                    <a:pt x="16" y="58916"/>
                  </a:lnTo>
                  <a:lnTo>
                    <a:pt x="0" y="58924"/>
                  </a:lnTo>
                  <a:lnTo>
                    <a:pt x="0" y="89376"/>
                  </a:lnTo>
                  <a:lnTo>
                    <a:pt x="58" y="89376"/>
                  </a:lnTo>
                  <a:lnTo>
                    <a:pt x="58" y="58959"/>
                  </a:lnTo>
                  <a:lnTo>
                    <a:pt x="52542" y="29432"/>
                  </a:lnTo>
                  <a:lnTo>
                    <a:pt x="52558" y="29423"/>
                  </a:lnTo>
                  <a:lnTo>
                    <a:pt x="52558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9"/>
            <p:cNvSpPr/>
            <p:nvPr/>
          </p:nvSpPr>
          <p:spPr>
            <a:xfrm rot="10800000">
              <a:off x="-2268975" y="-317043"/>
              <a:ext cx="5798668" cy="856546"/>
            </a:xfrm>
            <a:custGeom>
              <a:avLst/>
              <a:gdLst/>
              <a:ahLst/>
              <a:cxnLst/>
              <a:rect l="l" t="t" r="r" b="b"/>
              <a:pathLst>
                <a:path w="58982" h="19046" extrusionOk="0">
                  <a:moveTo>
                    <a:pt x="33758" y="1"/>
                  </a:moveTo>
                  <a:lnTo>
                    <a:pt x="0" y="18994"/>
                  </a:lnTo>
                  <a:lnTo>
                    <a:pt x="28" y="19045"/>
                  </a:lnTo>
                  <a:lnTo>
                    <a:pt x="33774" y="60"/>
                  </a:lnTo>
                  <a:lnTo>
                    <a:pt x="58982" y="60"/>
                  </a:lnTo>
                  <a:lnTo>
                    <a:pt x="589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9"/>
            <p:cNvSpPr/>
            <p:nvPr/>
          </p:nvSpPr>
          <p:spPr>
            <a:xfrm flipH="1">
              <a:off x="-46" y="0"/>
              <a:ext cx="1711321" cy="5143423"/>
            </a:xfrm>
            <a:custGeom>
              <a:avLst/>
              <a:gdLst/>
              <a:ahLst/>
              <a:cxnLst/>
              <a:rect l="l" t="t" r="r" b="b"/>
              <a:pathLst>
                <a:path w="52559" h="89377" extrusionOk="0">
                  <a:moveTo>
                    <a:pt x="52499" y="0"/>
                  </a:moveTo>
                  <a:lnTo>
                    <a:pt x="52499" y="29388"/>
                  </a:lnTo>
                  <a:lnTo>
                    <a:pt x="16" y="58916"/>
                  </a:lnTo>
                  <a:lnTo>
                    <a:pt x="0" y="58924"/>
                  </a:lnTo>
                  <a:lnTo>
                    <a:pt x="0" y="89376"/>
                  </a:lnTo>
                  <a:lnTo>
                    <a:pt x="58" y="89376"/>
                  </a:lnTo>
                  <a:lnTo>
                    <a:pt x="58" y="58959"/>
                  </a:lnTo>
                  <a:lnTo>
                    <a:pt x="52542" y="29432"/>
                  </a:lnTo>
                  <a:lnTo>
                    <a:pt x="52558" y="29423"/>
                  </a:lnTo>
                  <a:lnTo>
                    <a:pt x="52558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9"/>
            <p:cNvSpPr/>
            <p:nvPr/>
          </p:nvSpPr>
          <p:spPr>
            <a:xfrm>
              <a:off x="-1051793" y="4151975"/>
              <a:ext cx="5653630" cy="3674672"/>
            </a:xfrm>
            <a:custGeom>
              <a:avLst/>
              <a:gdLst/>
              <a:ahLst/>
              <a:cxnLst/>
              <a:rect l="l" t="t" r="r" b="b"/>
              <a:pathLst>
                <a:path w="69202" h="44979" extrusionOk="0">
                  <a:moveTo>
                    <a:pt x="34600" y="63"/>
                  </a:moveTo>
                  <a:lnTo>
                    <a:pt x="69142" y="11282"/>
                  </a:lnTo>
                  <a:lnTo>
                    <a:pt x="69142" y="33698"/>
                  </a:lnTo>
                  <a:lnTo>
                    <a:pt x="34600" y="44917"/>
                  </a:lnTo>
                  <a:lnTo>
                    <a:pt x="59" y="33698"/>
                  </a:lnTo>
                  <a:lnTo>
                    <a:pt x="59" y="11282"/>
                  </a:lnTo>
                  <a:lnTo>
                    <a:pt x="34600" y="63"/>
                  </a:lnTo>
                  <a:close/>
                  <a:moveTo>
                    <a:pt x="34600" y="0"/>
                  </a:moveTo>
                  <a:lnTo>
                    <a:pt x="21" y="11233"/>
                  </a:lnTo>
                  <a:lnTo>
                    <a:pt x="1" y="11240"/>
                  </a:lnTo>
                  <a:lnTo>
                    <a:pt x="1" y="33740"/>
                  </a:lnTo>
                  <a:lnTo>
                    <a:pt x="34591" y="44976"/>
                  </a:lnTo>
                  <a:lnTo>
                    <a:pt x="34600" y="44979"/>
                  </a:lnTo>
                  <a:lnTo>
                    <a:pt x="69181" y="33746"/>
                  </a:lnTo>
                  <a:lnTo>
                    <a:pt x="69201" y="33740"/>
                  </a:lnTo>
                  <a:lnTo>
                    <a:pt x="69201" y="11240"/>
                  </a:lnTo>
                  <a:lnTo>
                    <a:pt x="34610" y="3"/>
                  </a:lnTo>
                  <a:lnTo>
                    <a:pt x="34600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4" name="Google Shape;84;p9"/>
          <p:cNvSpPr txBox="1">
            <a:spLocks noGrp="1"/>
          </p:cNvSpPr>
          <p:nvPr>
            <p:ph type="title"/>
          </p:nvPr>
        </p:nvSpPr>
        <p:spPr>
          <a:xfrm>
            <a:off x="1932913" y="1242800"/>
            <a:ext cx="5278200" cy="195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13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9"/>
          <p:cNvSpPr txBox="1">
            <a:spLocks noGrp="1"/>
          </p:cNvSpPr>
          <p:nvPr>
            <p:ph type="subTitle" idx="1"/>
          </p:nvPr>
        </p:nvSpPr>
        <p:spPr>
          <a:xfrm>
            <a:off x="1932921" y="3198400"/>
            <a:ext cx="5278200" cy="70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0"/>
          <p:cNvSpPr txBox="1">
            <a:spLocks noGrp="1"/>
          </p:cNvSpPr>
          <p:nvPr>
            <p:ph type="title"/>
          </p:nvPr>
        </p:nvSpPr>
        <p:spPr>
          <a:xfrm>
            <a:off x="4955975" y="608175"/>
            <a:ext cx="3474900" cy="228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88" name="Google Shape;88;p10"/>
          <p:cNvGrpSpPr/>
          <p:nvPr/>
        </p:nvGrpSpPr>
        <p:grpSpPr>
          <a:xfrm>
            <a:off x="-2268975" y="-2344425"/>
            <a:ext cx="13051766" cy="10171072"/>
            <a:chOff x="-2268975" y="-2344425"/>
            <a:chExt cx="13051766" cy="10171072"/>
          </a:xfrm>
        </p:grpSpPr>
        <p:sp>
          <p:nvSpPr>
            <p:cNvPr id="89" name="Google Shape;89;p10"/>
            <p:cNvSpPr/>
            <p:nvPr/>
          </p:nvSpPr>
          <p:spPr>
            <a:xfrm>
              <a:off x="4601852" y="4151975"/>
              <a:ext cx="5653630" cy="3674672"/>
            </a:xfrm>
            <a:custGeom>
              <a:avLst/>
              <a:gdLst/>
              <a:ahLst/>
              <a:cxnLst/>
              <a:rect l="l" t="t" r="r" b="b"/>
              <a:pathLst>
                <a:path w="69202" h="44979" extrusionOk="0">
                  <a:moveTo>
                    <a:pt x="34600" y="63"/>
                  </a:moveTo>
                  <a:lnTo>
                    <a:pt x="69142" y="11282"/>
                  </a:lnTo>
                  <a:lnTo>
                    <a:pt x="69142" y="33698"/>
                  </a:lnTo>
                  <a:lnTo>
                    <a:pt x="34600" y="44917"/>
                  </a:lnTo>
                  <a:lnTo>
                    <a:pt x="59" y="33698"/>
                  </a:lnTo>
                  <a:lnTo>
                    <a:pt x="59" y="11282"/>
                  </a:lnTo>
                  <a:lnTo>
                    <a:pt x="34600" y="63"/>
                  </a:lnTo>
                  <a:close/>
                  <a:moveTo>
                    <a:pt x="34600" y="0"/>
                  </a:moveTo>
                  <a:lnTo>
                    <a:pt x="21" y="11233"/>
                  </a:lnTo>
                  <a:lnTo>
                    <a:pt x="1" y="11240"/>
                  </a:lnTo>
                  <a:lnTo>
                    <a:pt x="1" y="33740"/>
                  </a:lnTo>
                  <a:lnTo>
                    <a:pt x="34591" y="44976"/>
                  </a:lnTo>
                  <a:lnTo>
                    <a:pt x="34600" y="44979"/>
                  </a:lnTo>
                  <a:lnTo>
                    <a:pt x="69181" y="33746"/>
                  </a:lnTo>
                  <a:lnTo>
                    <a:pt x="69201" y="33740"/>
                  </a:lnTo>
                  <a:lnTo>
                    <a:pt x="69201" y="11240"/>
                  </a:lnTo>
                  <a:lnTo>
                    <a:pt x="34610" y="3"/>
                  </a:lnTo>
                  <a:lnTo>
                    <a:pt x="34600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10"/>
            <p:cNvSpPr/>
            <p:nvPr/>
          </p:nvSpPr>
          <p:spPr>
            <a:xfrm flipH="1">
              <a:off x="3500727" y="-2344425"/>
              <a:ext cx="7282065" cy="2711785"/>
            </a:xfrm>
            <a:custGeom>
              <a:avLst/>
              <a:gdLst/>
              <a:ahLst/>
              <a:cxnLst/>
              <a:rect l="l" t="t" r="r" b="b"/>
              <a:pathLst>
                <a:path w="51061" h="33193" extrusionOk="0">
                  <a:moveTo>
                    <a:pt x="25531" y="63"/>
                  </a:moveTo>
                  <a:lnTo>
                    <a:pt x="51001" y="8336"/>
                  </a:lnTo>
                  <a:lnTo>
                    <a:pt x="51001" y="24858"/>
                  </a:lnTo>
                  <a:lnTo>
                    <a:pt x="25531" y="33131"/>
                  </a:lnTo>
                  <a:lnTo>
                    <a:pt x="60" y="24858"/>
                  </a:lnTo>
                  <a:lnTo>
                    <a:pt x="60" y="8336"/>
                  </a:lnTo>
                  <a:lnTo>
                    <a:pt x="25531" y="63"/>
                  </a:lnTo>
                  <a:close/>
                  <a:moveTo>
                    <a:pt x="25531" y="0"/>
                  </a:moveTo>
                  <a:lnTo>
                    <a:pt x="21" y="8287"/>
                  </a:lnTo>
                  <a:lnTo>
                    <a:pt x="1" y="8294"/>
                  </a:lnTo>
                  <a:lnTo>
                    <a:pt x="1" y="24900"/>
                  </a:lnTo>
                  <a:lnTo>
                    <a:pt x="25522" y="33190"/>
                  </a:lnTo>
                  <a:lnTo>
                    <a:pt x="25531" y="33193"/>
                  </a:lnTo>
                  <a:lnTo>
                    <a:pt x="51040" y="24908"/>
                  </a:lnTo>
                  <a:lnTo>
                    <a:pt x="51060" y="24900"/>
                  </a:lnTo>
                  <a:lnTo>
                    <a:pt x="51060" y="8294"/>
                  </a:lnTo>
                  <a:lnTo>
                    <a:pt x="25539" y="4"/>
                  </a:lnTo>
                  <a:lnTo>
                    <a:pt x="25531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10"/>
            <p:cNvSpPr/>
            <p:nvPr/>
          </p:nvSpPr>
          <p:spPr>
            <a:xfrm>
              <a:off x="8133175" y="0"/>
              <a:ext cx="1413049" cy="5143423"/>
            </a:xfrm>
            <a:custGeom>
              <a:avLst/>
              <a:gdLst/>
              <a:ahLst/>
              <a:cxnLst/>
              <a:rect l="l" t="t" r="r" b="b"/>
              <a:pathLst>
                <a:path w="52559" h="89377" extrusionOk="0">
                  <a:moveTo>
                    <a:pt x="52499" y="0"/>
                  </a:moveTo>
                  <a:lnTo>
                    <a:pt x="52499" y="29388"/>
                  </a:lnTo>
                  <a:lnTo>
                    <a:pt x="16" y="58916"/>
                  </a:lnTo>
                  <a:lnTo>
                    <a:pt x="0" y="58924"/>
                  </a:lnTo>
                  <a:lnTo>
                    <a:pt x="0" y="89376"/>
                  </a:lnTo>
                  <a:lnTo>
                    <a:pt x="58" y="89376"/>
                  </a:lnTo>
                  <a:lnTo>
                    <a:pt x="58" y="58959"/>
                  </a:lnTo>
                  <a:lnTo>
                    <a:pt x="52542" y="29432"/>
                  </a:lnTo>
                  <a:lnTo>
                    <a:pt x="52558" y="29423"/>
                  </a:lnTo>
                  <a:lnTo>
                    <a:pt x="52558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10"/>
            <p:cNvSpPr/>
            <p:nvPr/>
          </p:nvSpPr>
          <p:spPr>
            <a:xfrm rot="10800000">
              <a:off x="-2268975" y="-317043"/>
              <a:ext cx="5798668" cy="856546"/>
            </a:xfrm>
            <a:custGeom>
              <a:avLst/>
              <a:gdLst/>
              <a:ahLst/>
              <a:cxnLst/>
              <a:rect l="l" t="t" r="r" b="b"/>
              <a:pathLst>
                <a:path w="58982" h="19046" extrusionOk="0">
                  <a:moveTo>
                    <a:pt x="33758" y="1"/>
                  </a:moveTo>
                  <a:lnTo>
                    <a:pt x="0" y="18994"/>
                  </a:lnTo>
                  <a:lnTo>
                    <a:pt x="28" y="19045"/>
                  </a:lnTo>
                  <a:lnTo>
                    <a:pt x="33774" y="60"/>
                  </a:lnTo>
                  <a:lnTo>
                    <a:pt x="58982" y="60"/>
                  </a:lnTo>
                  <a:lnTo>
                    <a:pt x="58982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10"/>
            <p:cNvSpPr/>
            <p:nvPr/>
          </p:nvSpPr>
          <p:spPr>
            <a:xfrm flipH="1">
              <a:off x="-357146" y="0"/>
              <a:ext cx="1711321" cy="5143423"/>
            </a:xfrm>
            <a:custGeom>
              <a:avLst/>
              <a:gdLst/>
              <a:ahLst/>
              <a:cxnLst/>
              <a:rect l="l" t="t" r="r" b="b"/>
              <a:pathLst>
                <a:path w="52559" h="89377" extrusionOk="0">
                  <a:moveTo>
                    <a:pt x="52499" y="0"/>
                  </a:moveTo>
                  <a:lnTo>
                    <a:pt x="52499" y="29388"/>
                  </a:lnTo>
                  <a:lnTo>
                    <a:pt x="16" y="58916"/>
                  </a:lnTo>
                  <a:lnTo>
                    <a:pt x="0" y="58924"/>
                  </a:lnTo>
                  <a:lnTo>
                    <a:pt x="0" y="89376"/>
                  </a:lnTo>
                  <a:lnTo>
                    <a:pt x="58" y="89376"/>
                  </a:lnTo>
                  <a:lnTo>
                    <a:pt x="58" y="58959"/>
                  </a:lnTo>
                  <a:lnTo>
                    <a:pt x="52542" y="29432"/>
                  </a:lnTo>
                  <a:lnTo>
                    <a:pt x="52558" y="29423"/>
                  </a:lnTo>
                  <a:lnTo>
                    <a:pt x="52558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10"/>
            <p:cNvSpPr/>
            <p:nvPr/>
          </p:nvSpPr>
          <p:spPr>
            <a:xfrm>
              <a:off x="-1051793" y="4151975"/>
              <a:ext cx="5653630" cy="3674672"/>
            </a:xfrm>
            <a:custGeom>
              <a:avLst/>
              <a:gdLst/>
              <a:ahLst/>
              <a:cxnLst/>
              <a:rect l="l" t="t" r="r" b="b"/>
              <a:pathLst>
                <a:path w="69202" h="44979" extrusionOk="0">
                  <a:moveTo>
                    <a:pt x="34600" y="63"/>
                  </a:moveTo>
                  <a:lnTo>
                    <a:pt x="69142" y="11282"/>
                  </a:lnTo>
                  <a:lnTo>
                    <a:pt x="69142" y="33698"/>
                  </a:lnTo>
                  <a:lnTo>
                    <a:pt x="34600" y="44917"/>
                  </a:lnTo>
                  <a:lnTo>
                    <a:pt x="59" y="33698"/>
                  </a:lnTo>
                  <a:lnTo>
                    <a:pt x="59" y="11282"/>
                  </a:lnTo>
                  <a:lnTo>
                    <a:pt x="34600" y="63"/>
                  </a:lnTo>
                  <a:close/>
                  <a:moveTo>
                    <a:pt x="34600" y="0"/>
                  </a:moveTo>
                  <a:lnTo>
                    <a:pt x="21" y="11233"/>
                  </a:lnTo>
                  <a:lnTo>
                    <a:pt x="1" y="11240"/>
                  </a:lnTo>
                  <a:lnTo>
                    <a:pt x="1" y="33740"/>
                  </a:lnTo>
                  <a:lnTo>
                    <a:pt x="34591" y="44976"/>
                  </a:lnTo>
                  <a:lnTo>
                    <a:pt x="34600" y="44979"/>
                  </a:lnTo>
                  <a:lnTo>
                    <a:pt x="69181" y="33746"/>
                  </a:lnTo>
                  <a:lnTo>
                    <a:pt x="69201" y="33740"/>
                  </a:lnTo>
                  <a:lnTo>
                    <a:pt x="69201" y="11240"/>
                  </a:lnTo>
                  <a:lnTo>
                    <a:pt x="34610" y="3"/>
                  </a:lnTo>
                  <a:lnTo>
                    <a:pt x="34600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rgbClr val="F3F3F3"/>
            </a:gs>
            <a:gs pos="50000">
              <a:srgbClr val="F3F3F3"/>
            </a:gs>
            <a:gs pos="100000">
              <a:srgbClr val="D9D9D9"/>
            </a:gs>
          </a:gsLst>
          <a:lin ang="8099331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Ubuntu"/>
              <a:buNone/>
              <a:defRPr sz="3500"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Ubuntu"/>
              <a:buNone/>
              <a:defRPr sz="3500"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Ubuntu"/>
              <a:buNone/>
              <a:defRPr sz="3500"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Ubuntu"/>
              <a:buNone/>
              <a:defRPr sz="3500"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Ubuntu"/>
              <a:buNone/>
              <a:defRPr sz="3500"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Ubuntu"/>
              <a:buNone/>
              <a:defRPr sz="3500"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Ubuntu"/>
              <a:buNone/>
              <a:defRPr sz="3500"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Ubuntu"/>
              <a:buNone/>
              <a:defRPr sz="3500"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Ubuntu"/>
              <a:buNone/>
              <a:defRPr sz="3500"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"/>
              <a:buChar char="●"/>
              <a:defRPr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"/>
              <a:buChar char="○"/>
              <a:defRPr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"/>
              <a:buChar char="■"/>
              <a:defRPr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"/>
              <a:buChar char="●"/>
              <a:defRPr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"/>
              <a:buChar char="○"/>
              <a:defRPr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"/>
              <a:buChar char="■"/>
              <a:defRPr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"/>
              <a:buChar char="●"/>
              <a:defRPr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"/>
              <a:buChar char="○"/>
              <a:defRPr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"/>
              <a:buChar char="■"/>
              <a:defRPr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3" r:id="rId5"/>
    <p:sldLayoutId id="2147483654" r:id="rId6"/>
    <p:sldLayoutId id="2147483655" r:id="rId7"/>
    <p:sldLayoutId id="2147483656" r:id="rId8"/>
    <p:sldLayoutId id="2147483658" r:id="rId9"/>
    <p:sldLayoutId id="2147483659" r:id="rId10"/>
    <p:sldLayoutId id="2147483662" r:id="rId11"/>
    <p:sldLayoutId id="2147483663" r:id="rId12"/>
    <p:sldLayoutId id="2147483664" r:id="rId13"/>
    <p:sldLayoutId id="2147483673" r:id="rId14"/>
    <p:sldLayoutId id="2147483674" r:id="rId15"/>
    <p:sldLayoutId id="2147483679" r:id="rId16"/>
    <p:sldLayoutId id="2147483680" r:id="rId1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microsoft.com/office/2007/relationships/hdphoto" Target="../media/hdphoto2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5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0.png"/><Relationship Id="rId4" Type="http://schemas.microsoft.com/office/2007/relationships/hdphoto" Target="../media/hdphoto3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3F3F3"/>
            </a:gs>
            <a:gs pos="50000">
              <a:srgbClr val="F3F3F3"/>
            </a:gs>
            <a:gs pos="100000">
              <a:srgbClr val="D9D9D9"/>
            </a:gs>
          </a:gsLst>
          <a:lin ang="8100019" scaled="0"/>
        </a:gradFill>
        <a:effectLst/>
      </p:bgPr>
    </p:bg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38"/>
          <p:cNvSpPr txBox="1">
            <a:spLocks noGrp="1"/>
          </p:cNvSpPr>
          <p:nvPr>
            <p:ph type="ctrTitle"/>
          </p:nvPr>
        </p:nvSpPr>
        <p:spPr>
          <a:xfrm>
            <a:off x="126349" y="43551"/>
            <a:ext cx="6131100" cy="45996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tx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Capstone Project Phase A</a:t>
            </a:r>
            <a:endParaRPr sz="3200" dirty="0">
              <a:solidFill>
                <a:schemeClr val="tx1"/>
              </a:solidFill>
            </a:endParaRPr>
          </a:p>
        </p:txBody>
      </p:sp>
      <p:sp>
        <p:nvSpPr>
          <p:cNvPr id="369" name="Google Shape;369;p38"/>
          <p:cNvSpPr txBox="1">
            <a:spLocks noGrp="1"/>
          </p:cNvSpPr>
          <p:nvPr>
            <p:ph type="subTitle" idx="1"/>
          </p:nvPr>
        </p:nvSpPr>
        <p:spPr>
          <a:xfrm>
            <a:off x="280834" y="2637139"/>
            <a:ext cx="3426384" cy="97194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 dirty="0" err="1"/>
              <a:t>Students</a:t>
            </a:r>
            <a:r>
              <a:rPr lang="fr-FR" sz="1800" dirty="0"/>
              <a:t>: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dirty="0"/>
              <a:t>Michael Malka  311446231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dirty="0" err="1"/>
              <a:t>Nir</a:t>
            </a:r>
            <a:r>
              <a:rPr lang="fr-FR" sz="1800" dirty="0"/>
              <a:t> </a:t>
            </a:r>
            <a:r>
              <a:rPr lang="fr-FR" sz="1800" dirty="0" err="1"/>
              <a:t>Asulin</a:t>
            </a:r>
            <a:r>
              <a:rPr lang="fr-FR" sz="1800" dirty="0"/>
              <a:t>  305221483</a:t>
            </a:r>
          </a:p>
        </p:txBody>
      </p:sp>
      <p:pic>
        <p:nvPicPr>
          <p:cNvPr id="370" name="Google Shape;37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408869">
            <a:off x="6090504" y="2973207"/>
            <a:ext cx="2951473" cy="189539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369;p38">
            <a:extLst>
              <a:ext uri="{FF2B5EF4-FFF2-40B4-BE49-F238E27FC236}">
                <a16:creationId xmlns:a16="http://schemas.microsoft.com/office/drawing/2014/main" id="{684ADEF3-262D-95F7-6A9A-CBB11A872ACB}"/>
              </a:ext>
            </a:extLst>
          </p:cNvPr>
          <p:cNvSpPr txBox="1">
            <a:spLocks/>
          </p:cNvSpPr>
          <p:nvPr/>
        </p:nvSpPr>
        <p:spPr>
          <a:xfrm>
            <a:off x="280834" y="3652161"/>
            <a:ext cx="3426384" cy="971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"/>
              <a:buNone/>
              <a:defRPr sz="1800" b="0" i="0" u="none" strike="noStrike" cap="none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Exo"/>
              <a:buNone/>
              <a:defRPr sz="1800" b="0" i="0" u="none" strike="noStrike" cap="none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Exo"/>
              <a:buNone/>
              <a:defRPr sz="1800" b="0" i="0" u="none" strike="noStrike" cap="none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Exo"/>
              <a:buNone/>
              <a:defRPr sz="1800" b="0" i="0" u="none" strike="noStrike" cap="none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Exo"/>
              <a:buNone/>
              <a:defRPr sz="1800" b="0" i="0" u="none" strike="noStrike" cap="none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Exo"/>
              <a:buNone/>
              <a:defRPr sz="1800" b="0" i="0" u="none" strike="noStrike" cap="none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Exo"/>
              <a:buNone/>
              <a:defRPr sz="1800" b="0" i="0" u="none" strike="noStrike" cap="none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Exo"/>
              <a:buNone/>
              <a:defRPr sz="1800" b="0" i="0" u="none" strike="noStrike" cap="none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Exo"/>
              <a:buNone/>
              <a:defRPr sz="1800" b="0" i="0" u="none" strike="noStrike" cap="none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9pPr>
          </a:lstStyle>
          <a:p>
            <a:pPr marL="0" indent="0"/>
            <a:r>
              <a:rPr lang="sv-SE" b="1" dirty="0"/>
              <a:t> Supervisors:</a:t>
            </a:r>
          </a:p>
          <a:p>
            <a:pPr marL="0" indent="0"/>
            <a:r>
              <a:rPr lang="sv-SE" dirty="0"/>
              <a:t>Dr. Anat Dahan </a:t>
            </a:r>
          </a:p>
          <a:p>
            <a:pPr marL="0" indent="0"/>
            <a:r>
              <a:rPr lang="sv-SE" dirty="0"/>
              <a:t>Dr. Marcela Viviana Karpuj</a:t>
            </a:r>
          </a:p>
        </p:txBody>
      </p:sp>
      <p:pic>
        <p:nvPicPr>
          <p:cNvPr id="3" name="Picture 2" descr="A logo with a black background&#10;&#10;Description automatically generated">
            <a:extLst>
              <a:ext uri="{FF2B5EF4-FFF2-40B4-BE49-F238E27FC236}">
                <a16:creationId xmlns:a16="http://schemas.microsoft.com/office/drawing/2014/main" id="{983055A7-514F-B478-B934-7A5D69FB36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19588" y="728195"/>
            <a:ext cx="4412078" cy="3046610"/>
          </a:xfrm>
          <a:prstGeom prst="rect">
            <a:avLst/>
          </a:prstGeom>
        </p:spPr>
      </p:pic>
      <p:sp>
        <p:nvSpPr>
          <p:cNvPr id="4" name="Google Shape;368;p38">
            <a:extLst>
              <a:ext uri="{FF2B5EF4-FFF2-40B4-BE49-F238E27FC236}">
                <a16:creationId xmlns:a16="http://schemas.microsoft.com/office/drawing/2014/main" id="{3FFD1F82-34E0-EBBD-AB0B-7AB061A3A70D}"/>
              </a:ext>
            </a:extLst>
          </p:cNvPr>
          <p:cNvSpPr txBox="1">
            <a:spLocks/>
          </p:cNvSpPr>
          <p:nvPr/>
        </p:nvSpPr>
        <p:spPr>
          <a:xfrm>
            <a:off x="842151" y="674651"/>
            <a:ext cx="2540366" cy="459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Ubuntu"/>
              <a:buNone/>
              <a:defRPr sz="5000" b="1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Ubuntu"/>
              <a:buNone/>
              <a:defRPr sz="5200" b="1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Ubuntu"/>
              <a:buNone/>
              <a:defRPr sz="5200" b="1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Ubuntu"/>
              <a:buNone/>
              <a:defRPr sz="5200" b="1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Ubuntu"/>
              <a:buNone/>
              <a:defRPr sz="5200" b="1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Ubuntu"/>
              <a:buNone/>
              <a:defRPr sz="5200" b="1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Ubuntu"/>
              <a:buNone/>
              <a:defRPr sz="5200" b="1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Ubuntu"/>
              <a:buNone/>
              <a:defRPr sz="5200" b="1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Ubuntu"/>
              <a:buNone/>
              <a:defRPr sz="5200" b="1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>
            <a:r>
              <a:rPr lang="en-US" sz="3200" dirty="0">
                <a:solidFill>
                  <a:schemeClr val="tx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24-1-D-28</a:t>
            </a:r>
            <a:endParaRPr lang="en-US" sz="3200" dirty="0">
              <a:solidFill>
                <a:schemeClr val="tx1"/>
              </a:solidFill>
            </a:endParaRPr>
          </a:p>
        </p:txBody>
      </p:sp>
      <p:pic>
        <p:nvPicPr>
          <p:cNvPr id="5" name="Picture 4" descr="A blue and black logo&#10;&#10;Description automatically generated">
            <a:extLst>
              <a:ext uri="{FF2B5EF4-FFF2-40B4-BE49-F238E27FC236}">
                <a16:creationId xmlns:a16="http://schemas.microsoft.com/office/drawing/2014/main" id="{3EC38F31-F386-43E0-7952-340B79A3E262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rgbClr val="000099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031666" y="-42312"/>
            <a:ext cx="1985985" cy="60478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47"/>
          <p:cNvSpPr txBox="1">
            <a:spLocks noGrp="1"/>
          </p:cNvSpPr>
          <p:nvPr>
            <p:ph type="title"/>
          </p:nvPr>
        </p:nvSpPr>
        <p:spPr>
          <a:xfrm>
            <a:off x="408112" y="37800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Architecture diagram </a:t>
            </a:r>
            <a:endParaRPr dirty="0"/>
          </a:p>
        </p:txBody>
      </p:sp>
      <p:pic>
        <p:nvPicPr>
          <p:cNvPr id="18" name="Picture 17" descr="A close-up of a virtual reality device&#10;&#10;Description automatically generated">
            <a:extLst>
              <a:ext uri="{FF2B5EF4-FFF2-40B4-BE49-F238E27FC236}">
                <a16:creationId xmlns:a16="http://schemas.microsoft.com/office/drawing/2014/main" id="{928DEA58-5EB1-8869-1DB0-552355662E8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242010" y="1319973"/>
            <a:ext cx="4238080" cy="3445526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47"/>
          <p:cNvSpPr txBox="1">
            <a:spLocks noGrp="1"/>
          </p:cNvSpPr>
          <p:nvPr>
            <p:ph type="title"/>
          </p:nvPr>
        </p:nvSpPr>
        <p:spPr>
          <a:xfrm>
            <a:off x="408112" y="37800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Use-Case diagram</a:t>
            </a:r>
            <a:endParaRPr dirty="0"/>
          </a:p>
        </p:txBody>
      </p:sp>
      <p:pic>
        <p:nvPicPr>
          <p:cNvPr id="2" name="Picture 1" descr="A diagram of a process&#10;&#10;Description automatically generated">
            <a:extLst>
              <a:ext uri="{FF2B5EF4-FFF2-40B4-BE49-F238E27FC236}">
                <a16:creationId xmlns:a16="http://schemas.microsoft.com/office/drawing/2014/main" id="{C0EF07A8-5F37-20E8-7294-5F87FCE74F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70" t="2115" r="2237" b="1775"/>
          <a:stretch/>
        </p:blipFill>
        <p:spPr>
          <a:xfrm>
            <a:off x="2110866" y="1048744"/>
            <a:ext cx="4543291" cy="3859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8208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47"/>
          <p:cNvSpPr txBox="1">
            <a:spLocks noGrp="1"/>
          </p:cNvSpPr>
          <p:nvPr>
            <p:ph type="title"/>
          </p:nvPr>
        </p:nvSpPr>
        <p:spPr>
          <a:xfrm>
            <a:off x="408112" y="37800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Flowchart diagram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FA11454-DD76-933B-6C9F-EE745F9639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5192" y="1130550"/>
            <a:ext cx="4007173" cy="3728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8426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51"/>
          <p:cNvSpPr txBox="1">
            <a:spLocks noGrp="1"/>
          </p:cNvSpPr>
          <p:nvPr>
            <p:ph type="title"/>
          </p:nvPr>
        </p:nvSpPr>
        <p:spPr>
          <a:xfrm>
            <a:off x="196774" y="79200"/>
            <a:ext cx="5037625" cy="79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Illustration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2" name="Picture 1" descr="A sign in the water&#10;&#10;Description automatically generated">
            <a:extLst>
              <a:ext uri="{FF2B5EF4-FFF2-40B4-BE49-F238E27FC236}">
                <a16:creationId xmlns:a16="http://schemas.microsoft.com/office/drawing/2014/main" id="{E3B73711-EA37-5C81-F314-D3B7FAE9E00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434" b="27054"/>
          <a:stretch/>
        </p:blipFill>
        <p:spPr bwMode="auto">
          <a:xfrm>
            <a:off x="4331856" y="806400"/>
            <a:ext cx="4507443" cy="23832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47"/>
          <p:cNvSpPr txBox="1">
            <a:spLocks noGrp="1"/>
          </p:cNvSpPr>
          <p:nvPr>
            <p:ph type="title"/>
          </p:nvPr>
        </p:nvSpPr>
        <p:spPr>
          <a:xfrm>
            <a:off x="408112" y="37800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CSV file exmple </a:t>
            </a: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F5C1D7-78A3-FFBE-AFBF-B980424321D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13"/>
          <a:stretch/>
        </p:blipFill>
        <p:spPr bwMode="auto">
          <a:xfrm>
            <a:off x="476432" y="1057025"/>
            <a:ext cx="7260600" cy="173833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 descr="A table with numbers and text&#10;&#10;Description automatically generated">
            <a:extLst>
              <a:ext uri="{FF2B5EF4-FFF2-40B4-BE49-F238E27FC236}">
                <a16:creationId xmlns:a16="http://schemas.microsoft.com/office/drawing/2014/main" id="{3AA47877-84CE-4E41-E9BF-3E08C42962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7967" y="2914801"/>
            <a:ext cx="6186724" cy="2117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7391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47"/>
          <p:cNvSpPr txBox="1">
            <a:spLocks noGrp="1"/>
          </p:cNvSpPr>
          <p:nvPr>
            <p:ph type="title"/>
          </p:nvPr>
        </p:nvSpPr>
        <p:spPr>
          <a:xfrm>
            <a:off x="408112" y="37800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CSV file analysis algorithm 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Google Shape;907;p66">
                <a:extLst>
                  <a:ext uri="{FF2B5EF4-FFF2-40B4-BE49-F238E27FC236}">
                    <a16:creationId xmlns:a16="http://schemas.microsoft.com/office/drawing/2014/main" id="{4CA257B4-864B-F9A1-6CF3-23443ADEC59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4036" y="950701"/>
                <a:ext cx="7935928" cy="336074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6"/>
                  </a:buClr>
                  <a:buSzPts val="1400"/>
                  <a:buFont typeface="Chakra Petch"/>
                  <a:buChar char="●"/>
                  <a:defRPr sz="1400" b="0" i="0" u="none" strike="noStrike" cap="none">
                    <a:solidFill>
                      <a:schemeClr val="accent6"/>
                    </a:solidFill>
                    <a:latin typeface="Chakra Petch"/>
                    <a:ea typeface="Chakra Petch"/>
                    <a:cs typeface="Chakra Petch"/>
                    <a:sym typeface="Chakra Petch"/>
                  </a:defRPr>
                </a:lvl1pPr>
                <a:lvl2pPr marL="914400" marR="0" lvl="1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accent6"/>
                  </a:buClr>
                  <a:buSzPts val="1400"/>
                  <a:buFont typeface="Chakra Petch"/>
                  <a:buChar char="○"/>
                  <a:defRPr sz="1400" b="0" i="0" u="none" strike="noStrike" cap="none">
                    <a:solidFill>
                      <a:schemeClr val="accent6"/>
                    </a:solidFill>
                    <a:latin typeface="Chakra Petch"/>
                    <a:ea typeface="Chakra Petch"/>
                    <a:cs typeface="Chakra Petch"/>
                    <a:sym typeface="Chakra Petch"/>
                  </a:defRPr>
                </a:lvl2pPr>
                <a:lvl3pPr marL="1371600" marR="0" lvl="2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accent6"/>
                  </a:buClr>
                  <a:buSzPts val="1400"/>
                  <a:buFont typeface="Chakra Petch"/>
                  <a:buChar char="■"/>
                  <a:defRPr sz="1400" b="0" i="0" u="none" strike="noStrike" cap="none">
                    <a:solidFill>
                      <a:schemeClr val="accent6"/>
                    </a:solidFill>
                    <a:latin typeface="Chakra Petch"/>
                    <a:ea typeface="Chakra Petch"/>
                    <a:cs typeface="Chakra Petch"/>
                    <a:sym typeface="Chakra Petch"/>
                  </a:defRPr>
                </a:lvl3pPr>
                <a:lvl4pPr marL="1828800" marR="0" lvl="3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accent6"/>
                  </a:buClr>
                  <a:buSzPts val="1400"/>
                  <a:buFont typeface="Chakra Petch"/>
                  <a:buChar char="●"/>
                  <a:defRPr sz="1400" b="0" i="0" u="none" strike="noStrike" cap="none">
                    <a:solidFill>
                      <a:schemeClr val="accent6"/>
                    </a:solidFill>
                    <a:latin typeface="Chakra Petch"/>
                    <a:ea typeface="Chakra Petch"/>
                    <a:cs typeface="Chakra Petch"/>
                    <a:sym typeface="Chakra Petch"/>
                  </a:defRPr>
                </a:lvl4pPr>
                <a:lvl5pPr marL="2286000" marR="0" lvl="4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accent6"/>
                  </a:buClr>
                  <a:buSzPts val="1400"/>
                  <a:buFont typeface="Chakra Petch"/>
                  <a:buChar char="○"/>
                  <a:defRPr sz="1400" b="0" i="0" u="none" strike="noStrike" cap="none">
                    <a:solidFill>
                      <a:schemeClr val="accent6"/>
                    </a:solidFill>
                    <a:latin typeface="Chakra Petch"/>
                    <a:ea typeface="Chakra Petch"/>
                    <a:cs typeface="Chakra Petch"/>
                    <a:sym typeface="Chakra Petch"/>
                  </a:defRPr>
                </a:lvl5pPr>
                <a:lvl6pPr marL="2743200" marR="0" lvl="5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accent6"/>
                  </a:buClr>
                  <a:buSzPts val="1400"/>
                  <a:buFont typeface="Chakra Petch"/>
                  <a:buChar char="■"/>
                  <a:defRPr sz="1400" b="0" i="0" u="none" strike="noStrike" cap="none">
                    <a:solidFill>
                      <a:schemeClr val="accent6"/>
                    </a:solidFill>
                    <a:latin typeface="Chakra Petch"/>
                    <a:ea typeface="Chakra Petch"/>
                    <a:cs typeface="Chakra Petch"/>
                    <a:sym typeface="Chakra Petch"/>
                  </a:defRPr>
                </a:lvl6pPr>
                <a:lvl7pPr marL="3200400" marR="0" lvl="6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accent6"/>
                  </a:buClr>
                  <a:buSzPts val="1400"/>
                  <a:buFont typeface="Chakra Petch"/>
                  <a:buChar char="●"/>
                  <a:defRPr sz="1400" b="0" i="0" u="none" strike="noStrike" cap="none">
                    <a:solidFill>
                      <a:schemeClr val="accent6"/>
                    </a:solidFill>
                    <a:latin typeface="Chakra Petch"/>
                    <a:ea typeface="Chakra Petch"/>
                    <a:cs typeface="Chakra Petch"/>
                    <a:sym typeface="Chakra Petch"/>
                  </a:defRPr>
                </a:lvl7pPr>
                <a:lvl8pPr marL="3657600" marR="0" lvl="7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accent6"/>
                  </a:buClr>
                  <a:buSzPts val="1400"/>
                  <a:buFont typeface="Chakra Petch"/>
                  <a:buChar char="○"/>
                  <a:defRPr sz="1400" b="0" i="0" u="none" strike="noStrike" cap="none">
                    <a:solidFill>
                      <a:schemeClr val="accent6"/>
                    </a:solidFill>
                    <a:latin typeface="Chakra Petch"/>
                    <a:ea typeface="Chakra Petch"/>
                    <a:cs typeface="Chakra Petch"/>
                    <a:sym typeface="Chakra Petch"/>
                  </a:defRPr>
                </a:lvl8pPr>
                <a:lvl9pPr marL="4114800" marR="0" lvl="8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1600"/>
                  </a:spcAft>
                  <a:buClr>
                    <a:schemeClr val="accent6"/>
                  </a:buClr>
                  <a:buSzPts val="1400"/>
                  <a:buFont typeface="Chakra Petch"/>
                  <a:buChar char="■"/>
                  <a:defRPr sz="1400" b="0" i="0" u="none" strike="noStrike" cap="none">
                    <a:solidFill>
                      <a:schemeClr val="accent6"/>
                    </a:solidFill>
                    <a:latin typeface="Chakra Petch"/>
                    <a:ea typeface="Chakra Petch"/>
                    <a:cs typeface="Chakra Petch"/>
                    <a:sym typeface="Chakra Petch"/>
                  </a:defRPr>
                </a:lvl9pPr>
              </a:lstStyle>
              <a:p>
                <a:pPr marL="539750" indent="-400050">
                  <a:buClr>
                    <a:schemeClr val="tx1"/>
                  </a:buClr>
                  <a:buFont typeface="+mj-lt"/>
                  <a:buAutoNum type="romanUcPeriod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scadia Code" panose="020B0609020000020004" pitchFamily="49" charset="0"/>
                      </a:rPr>
                      <m:t>IA</m:t>
                    </m:r>
                    <m:r>
                      <a:rPr lang="en-US" sz="16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scadia Code" panose="020B0609020000020004" pitchFamily="49" charset="0"/>
                      </a:rPr>
                      <m:t>=|</m:t>
                    </m:r>
                    <m:f>
                      <m:f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scadia Code" panose="020B0609020000020004" pitchFamily="49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16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scadia Code" panose="020B0609020000020004" pitchFamily="49" charset="0"/>
                          </a:rPr>
                          <m:t>L</m:t>
                        </m:r>
                        <m:r>
                          <a:rPr lang="en-US" sz="16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scadia Code" panose="020B0609020000020004" pitchFamily="49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scadia Code" panose="020B0609020000020004" pitchFamily="49" charset="0"/>
                          </a:rPr>
                          <m:t>R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16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scadia Code" panose="020B0609020000020004" pitchFamily="49" charset="0"/>
                          </a:rPr>
                          <m:t>max</m:t>
                        </m:r>
                        <m:r>
                          <a:rPr lang="en-US" sz="16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scadia Code" panose="020B0609020000020004" pitchFamily="49" charset="0"/>
                          </a:rPr>
                          <m:t>⁡(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scadia Code" panose="020B0609020000020004" pitchFamily="49" charset="0"/>
                          </a:rPr>
                          <m:t>L</m:t>
                        </m:r>
                        <m:r>
                          <a:rPr lang="en-US" sz="16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scadia Code" panose="020B0609020000020004" pitchFamily="49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scadia Code" panose="020B0609020000020004" pitchFamily="49" charset="0"/>
                          </a:rPr>
                          <m:t>R</m:t>
                        </m:r>
                        <m:r>
                          <a:rPr lang="en-US" sz="16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scadia Code" panose="020B0609020000020004" pitchFamily="49" charset="0"/>
                          </a:rPr>
                          <m:t>)</m:t>
                        </m:r>
                      </m:den>
                    </m:f>
                    <m:r>
                      <a:rPr lang="en-US" sz="16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scadia Code" panose="020B0609020000020004" pitchFamily="49" charset="0"/>
                      </a:rPr>
                      <m:t>|</m:t>
                    </m:r>
                    <m:r>
                      <a:rPr lang="en-US" sz="16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scadia Code" panose="020B0609020000020004" pitchFamily="49" charset="0"/>
                      </a:rPr>
                      <m:t>×</m:t>
                    </m:r>
                    <m:r>
                      <a:rPr lang="en-US" sz="16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scadia Code" panose="020B0609020000020004" pitchFamily="49" charset="0"/>
                      </a:rPr>
                      <m:t>100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hakra Petch" panose="020B0604020202020204" charset="-34"/>
                    <a:cs typeface="Chakra Petch" panose="020B0604020202020204" charset="-34"/>
                  </a:rPr>
                  <a:t> ,L and R are the measurements of left and right hand, respectively.</a:t>
                </a:r>
              </a:p>
              <a:p>
                <a:pPr marL="539750" indent="-400050">
                  <a:buClr>
                    <a:schemeClr val="tx1"/>
                  </a:buClr>
                  <a:buFont typeface="+mj-lt"/>
                  <a:buAutoNum type="romanUcPeriod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hakra Petch" panose="020B0604020202020204" charset="-34"/>
                      </a:rPr>
                      <m:t>stroke</m:t>
                    </m:r>
                    <m:r>
                      <a:rPr lang="en-US" sz="16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hakra Petch" panose="020B0604020202020204" charset="-34"/>
                      </a:rPr>
                      <m:t>_</m:t>
                    </m:r>
                    <m:r>
                      <m:rPr>
                        <m:sty m:val="p"/>
                      </m:rPr>
                      <a:rPr lang="en-US" sz="16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hakra Petch" panose="020B0604020202020204" charset="-34"/>
                      </a:rPr>
                      <m:t>duration</m:t>
                    </m:r>
                    <m:r>
                      <a:rPr lang="en-US" sz="16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hakra Petch" panose="020B0604020202020204" charset="-34"/>
                      </a:rPr>
                      <m:t>=</m:t>
                    </m:r>
                    <m:r>
                      <m:rPr>
                        <m:sty m:val="p"/>
                      </m:rPr>
                      <a:rPr lang="en-US" sz="16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hakra Petch" panose="020B0604020202020204" charset="-34"/>
                      </a:rPr>
                      <m:t>timestamp</m:t>
                    </m:r>
                    <m:d>
                      <m:d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hakra Petch" panose="020B0604020202020204" charset="-34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16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hakra Petch" panose="020B0604020202020204" charset="-34"/>
                          </a:rPr>
                          <m:t>end</m:t>
                        </m:r>
                        <m:r>
                          <a:rPr lang="en-US" sz="16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hakra Petch" panose="020B0604020202020204" charset="-34"/>
                          </a:rPr>
                          <m:t>_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hakra Petch" panose="020B0604020202020204" charset="-34"/>
                          </a:rPr>
                          <m:t>stroke</m:t>
                        </m:r>
                      </m:e>
                    </m:d>
                    <m:r>
                      <a:rPr lang="en-US" sz="16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hakra Petch" panose="020B0604020202020204" charset="-34"/>
                      </a:rPr>
                      <m:t>−</m:t>
                    </m:r>
                    <m:r>
                      <m:rPr>
                        <m:sty m:val="p"/>
                      </m:rPr>
                      <a:rPr lang="en-US" sz="16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hakra Petch" panose="020B0604020202020204" charset="-34"/>
                      </a:rPr>
                      <m:t>timestamp</m:t>
                    </m:r>
                    <m:r>
                      <a:rPr lang="en-US" sz="16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hakra Petch" panose="020B0604020202020204" charset="-34"/>
                      </a:rPr>
                      <m:t>(</m:t>
                    </m:r>
                    <m:r>
                      <m:rPr>
                        <m:sty m:val="p"/>
                      </m:rPr>
                      <a:rPr lang="en-US" sz="16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hakra Petch" panose="020B0604020202020204" charset="-34"/>
                      </a:rPr>
                      <m:t>start</m:t>
                    </m:r>
                    <m:r>
                      <a:rPr lang="en-US" sz="16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hakra Petch" panose="020B0604020202020204" charset="-34"/>
                      </a:rPr>
                      <m:t>_</m:t>
                    </m:r>
                    <m:r>
                      <m:rPr>
                        <m:sty m:val="p"/>
                      </m:rPr>
                      <a:rPr lang="en-US" sz="16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hakra Petch" panose="020B0604020202020204" charset="-34"/>
                      </a:rPr>
                      <m:t>stroke</m:t>
                    </m:r>
                    <m:r>
                      <a:rPr lang="en-US" sz="16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hakra Petch" panose="020B0604020202020204" charset="-34"/>
                      </a:rPr>
                      <m:t>)</m:t>
                    </m:r>
                  </m:oMath>
                </a14:m>
                <a:endParaRPr lang="en-US" sz="1600" dirty="0">
                  <a:solidFill>
                    <a:schemeClr val="tx1"/>
                  </a:solidFill>
                  <a:latin typeface="Chakra Petch" panose="020B0604020202020204" charset="-34"/>
                  <a:cs typeface="Chakra Petch" panose="020B0604020202020204" charset="-34"/>
                </a:endParaRPr>
              </a:p>
              <a:p>
                <a:pPr marL="539750" indent="-400050">
                  <a:buClr>
                    <a:schemeClr val="tx1"/>
                  </a:buClr>
                  <a:buFont typeface="+mj-lt"/>
                  <a:buAutoNum type="romanU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hakra Petch" panose="020B0604020202020204" charset="-34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6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hakra Petch" panose="020B0604020202020204" charset="-34"/>
                          </a:rPr>
                          <m:t>IA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6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hakra Petch" panose="020B0604020202020204" charset="-34"/>
                          </a:rPr>
                          <m:t>stroke</m:t>
                        </m:r>
                      </m:sub>
                    </m:sSub>
                    <m:r>
                      <a:rPr lang="en-US" sz="16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hakra Petch" panose="020B0604020202020204" charset="-34"/>
                      </a:rPr>
                      <m:t>=|</m:t>
                    </m:r>
                    <m:f>
                      <m:f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hakra Petch" panose="020B0604020202020204" charset="-34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16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hakra Petch" panose="020B0604020202020204" charset="-34"/>
                          </a:rPr>
                          <m:t>stroke</m:t>
                        </m:r>
                        <m:r>
                          <a:rPr lang="en-US" sz="16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hakra Petch" panose="020B0604020202020204" charset="-34"/>
                          </a:rPr>
                          <m:t>_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hakra Petch" panose="020B0604020202020204" charset="-34"/>
                          </a:rPr>
                          <m:t>duration</m:t>
                        </m:r>
                        <m:r>
                          <a:rPr lang="en-US" sz="16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hakra Petch" panose="020B0604020202020204" charset="-34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hakra Petch" panose="020B0604020202020204" charset="-34"/>
                          </a:rPr>
                          <m:t>left</m:t>
                        </m:r>
                        <m:r>
                          <a:rPr lang="en-US" sz="16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hakra Petch" panose="020B0604020202020204" charset="-34"/>
                          </a:rPr>
                          <m:t>)−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hakra Petch" panose="020B0604020202020204" charset="-34"/>
                          </a:rPr>
                          <m:t>stroke</m:t>
                        </m:r>
                        <m:r>
                          <a:rPr lang="en-US" sz="16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hakra Petch" panose="020B0604020202020204" charset="-34"/>
                          </a:rPr>
                          <m:t>_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hakra Petch" panose="020B0604020202020204" charset="-34"/>
                          </a:rPr>
                          <m:t>duration</m:t>
                        </m:r>
                        <m:r>
                          <a:rPr lang="en-US" sz="16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hakra Petch" panose="020B0604020202020204" charset="-34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hakra Petch" panose="020B0604020202020204" charset="-34"/>
                          </a:rPr>
                          <m:t>right</m:t>
                        </m:r>
                        <m:r>
                          <a:rPr lang="en-US" sz="16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hakra Petch" panose="020B0604020202020204" charset="-34"/>
                          </a:rPr>
                          <m:t>)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16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hakra Petch" panose="020B0604020202020204" charset="-34"/>
                          </a:rPr>
                          <m:t>max</m:t>
                        </m:r>
                        <m:r>
                          <a:rPr lang="en-US" sz="16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hakra Petch" panose="020B0604020202020204" charset="-34"/>
                          </a:rPr>
                          <m:t>⁡(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hakra Petch" panose="020B0604020202020204" charset="-34"/>
                          </a:rPr>
                          <m:t>stroke</m:t>
                        </m:r>
                        <m:r>
                          <a:rPr lang="en-US" sz="16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hakra Petch" panose="020B0604020202020204" charset="-34"/>
                          </a:rPr>
                          <m:t>_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hakra Petch" panose="020B0604020202020204" charset="-34"/>
                          </a:rPr>
                          <m:t>duration</m:t>
                        </m:r>
                        <m:d>
                          <m:dPr>
                            <m:ctrlP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hakra Petch" panose="020B0604020202020204" charset="-34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16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hakra Petch" panose="020B0604020202020204" charset="-34"/>
                              </a:rPr>
                              <m:t>left</m:t>
                            </m:r>
                          </m:e>
                        </m:d>
                        <m:r>
                          <a:rPr lang="en-US" sz="16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hakra Petch" panose="020B0604020202020204" charset="-34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hakra Petch" panose="020B0604020202020204" charset="-34"/>
                          </a:rPr>
                          <m:t>stroke</m:t>
                        </m:r>
                        <m:r>
                          <a:rPr lang="en-US" sz="16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hakra Petch" panose="020B0604020202020204" charset="-34"/>
                          </a:rPr>
                          <m:t>_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hakra Petch" panose="020B0604020202020204" charset="-34"/>
                          </a:rPr>
                          <m:t>duration</m:t>
                        </m:r>
                        <m:r>
                          <a:rPr lang="en-US" sz="16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hakra Petch" panose="020B0604020202020204" charset="-34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hakra Petch" panose="020B0604020202020204" charset="-34"/>
                          </a:rPr>
                          <m:t>right</m:t>
                        </m:r>
                        <m:r>
                          <a:rPr lang="en-US" sz="16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hakra Petch" panose="020B0604020202020204" charset="-34"/>
                          </a:rPr>
                          <m:t>))</m:t>
                        </m:r>
                      </m:den>
                    </m:f>
                  </m:oMath>
                </a14:m>
                <a:endParaRPr lang="en-US" sz="1600" dirty="0">
                  <a:solidFill>
                    <a:schemeClr val="tx1"/>
                  </a:solidFill>
                  <a:latin typeface="Chakra Petch" panose="020B0604020202020204" charset="-34"/>
                  <a:cs typeface="Chakra Petch" panose="020B0604020202020204" charset="-34"/>
                </a:endParaRPr>
              </a:p>
              <a:p>
                <a:pPr marL="539750" indent="-400050">
                  <a:buClr>
                    <a:schemeClr val="tx1"/>
                  </a:buClr>
                  <a:buFont typeface="+mj-lt"/>
                  <a:buAutoNum type="romanUcPeriod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hakra Petch" panose="020B0604020202020204" charset="-34"/>
                      </a:rPr>
                      <m:t>mean</m:t>
                    </m:r>
                    <m:r>
                      <a:rPr lang="en-US" sz="16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hakra Petch" panose="020B0604020202020204" charset="-34"/>
                      </a:rPr>
                      <m:t>_</m:t>
                    </m:r>
                    <m:r>
                      <m:rPr>
                        <m:sty m:val="p"/>
                      </m:rPr>
                      <a:rPr lang="en-US" sz="16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hakra Petch" panose="020B0604020202020204" charset="-34"/>
                      </a:rPr>
                      <m:t>IA</m:t>
                    </m:r>
                    <m:r>
                      <a:rPr lang="en-US" sz="16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hakra Petch" panose="020B0604020202020204" charset="-34"/>
                      </a:rPr>
                      <m:t>=</m:t>
                    </m:r>
                    <m:f>
                      <m:f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hakra Petch" panose="020B0604020202020204" charset="-34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hakra Petch" panose="020B0604020202020204" charset="-34"/>
                              </a:rPr>
                            </m:ctrlPr>
                          </m:naryPr>
                          <m:sub/>
                          <m:sup/>
                          <m:e>
                            <m:r>
                              <m:rPr>
                                <m:sty m:val="p"/>
                              </m:rPr>
                              <a:rPr lang="en-US" sz="16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hakra Petch" panose="020B0604020202020204" charset="-34"/>
                              </a:rPr>
                              <m:t>IA</m:t>
                            </m:r>
                          </m:e>
                        </m:nary>
                      </m:num>
                      <m:den>
                        <m:r>
                          <m:rPr>
                            <m:sty m:val="p"/>
                          </m:rPr>
                          <a:rPr lang="en-US" sz="16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hakra Petch" panose="020B0604020202020204" charset="-34"/>
                          </a:rPr>
                          <m:t>number</m:t>
                        </m:r>
                        <m:r>
                          <a:rPr lang="en-US" sz="16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hakra Petch" panose="020B0604020202020204" charset="-34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hakra Petch" panose="020B0604020202020204" charset="-34"/>
                          </a:rPr>
                          <m:t>of</m:t>
                        </m:r>
                        <m:r>
                          <a:rPr lang="en-US" sz="16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hakra Petch" panose="020B0604020202020204" charset="-34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hakra Petch" panose="020B0604020202020204" charset="-34"/>
                          </a:rPr>
                          <m:t>points</m:t>
                        </m:r>
                      </m:den>
                    </m:f>
                  </m:oMath>
                </a14:m>
                <a:endParaRPr lang="en-US" sz="1600" dirty="0">
                  <a:solidFill>
                    <a:schemeClr val="tx1"/>
                  </a:solidFill>
                  <a:latin typeface="Chakra Petch" panose="020B0604020202020204" charset="-34"/>
                  <a:cs typeface="Chakra Petch" panose="020B0604020202020204" charset="-34"/>
                </a:endParaRPr>
              </a:p>
              <a:p>
                <a:pPr marL="539750" indent="-400050">
                  <a:buClr>
                    <a:schemeClr val="tx1"/>
                  </a:buClr>
                  <a:buFont typeface="+mj-lt"/>
                  <a:buAutoNum type="romanUcPeriod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hakra Petch" panose="020B0604020202020204" charset="-34"/>
                      </a:rPr>
                      <m:t>threshold</m:t>
                    </m:r>
                    <m:r>
                      <a:rPr lang="en-US" sz="16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hakra Petch" panose="020B0604020202020204" charset="-34"/>
                      </a:rPr>
                      <m:t>=</m:t>
                    </m:r>
                    <m:r>
                      <m:rPr>
                        <m:sty m:val="p"/>
                      </m:rPr>
                      <a:rPr lang="el-GR" sz="16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hakra Petch" panose="020B0604020202020204" charset="-34"/>
                      </a:rPr>
                      <m:t>α</m:t>
                    </m:r>
                    <m:r>
                      <a:rPr lang="el-GR" sz="16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hakra Petch" panose="020B0604020202020204" charset="-34"/>
                      </a:rPr>
                      <m:t>×</m:t>
                    </m:r>
                    <m:r>
                      <m:rPr>
                        <m:sty m:val="p"/>
                      </m:rPr>
                      <a:rPr lang="en-US" sz="16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hakra Petch" panose="020B0604020202020204" charset="-34"/>
                      </a:rPr>
                      <m:t>mean</m:t>
                    </m:r>
                    <m:r>
                      <a:rPr lang="en-US" sz="16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hakra Petch" panose="020B0604020202020204" charset="-34"/>
                      </a:rPr>
                      <m:t>_</m:t>
                    </m:r>
                    <m:r>
                      <m:rPr>
                        <m:sty m:val="p"/>
                      </m:rPr>
                      <a:rPr lang="en-US" sz="16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hakra Petch" panose="020B0604020202020204" charset="-34"/>
                      </a:rPr>
                      <m:t>IA</m:t>
                    </m:r>
                    <m:r>
                      <a:rPr lang="en-US" sz="16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hakra Petch" panose="020B0604020202020204" charset="-34"/>
                      </a:rPr>
                      <m:t>(</m:t>
                    </m:r>
                    <m:r>
                      <m:rPr>
                        <m:sty m:val="p"/>
                      </m:rPr>
                      <a:rPr lang="en-US" sz="16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hakra Petch" panose="020B0604020202020204" charset="-34"/>
                      </a:rPr>
                      <m:t>for</m:t>
                    </m:r>
                    <m:r>
                      <a:rPr lang="en-US" sz="16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hakra Petch" panose="020B0604020202020204" charset="-34"/>
                      </a:rPr>
                      <m:t> </m:t>
                    </m:r>
                    <m:r>
                      <m:rPr>
                        <m:sty m:val="p"/>
                      </m:rPr>
                      <a:rPr lang="en-US" sz="16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hakra Petch" panose="020B0604020202020204" charset="-34"/>
                      </a:rPr>
                      <m:t>healthy</m:t>
                    </m:r>
                    <m:r>
                      <a:rPr lang="en-US" sz="16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hakra Petch" panose="020B0604020202020204" charset="-34"/>
                      </a:rPr>
                      <m:t> </m:t>
                    </m:r>
                    <m:r>
                      <m:rPr>
                        <m:sty m:val="p"/>
                      </m:rPr>
                      <a:rPr lang="en-US" sz="16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hakra Petch" panose="020B0604020202020204" charset="-34"/>
                      </a:rPr>
                      <m:t>indivviduals</m:t>
                    </m:r>
                    <m:r>
                      <a:rPr lang="en-US" sz="16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hakra Petch" panose="020B0604020202020204" charset="-34"/>
                      </a:rPr>
                      <m:t>)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hakra Petch" panose="020B0604020202020204" charset="-34"/>
                    <a:cs typeface="Chakra Petch" panose="020B0604020202020204" charset="-34"/>
                  </a:rPr>
                  <a:t>, threshold value for asymmetry.</a:t>
                </a:r>
              </a:p>
              <a:p>
                <a:pPr marL="539750" indent="-400050">
                  <a:buClr>
                    <a:schemeClr val="tx1"/>
                  </a:buClr>
                  <a:buFont typeface="+mj-lt"/>
                  <a:buAutoNum type="romanUcPeriod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hakra Petch" panose="020B0604020202020204" charset="-34"/>
                      </a:rPr>
                      <m:t>if</m:t>
                    </m:r>
                    <m:r>
                      <a:rPr lang="en-US" sz="16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hakra Petch" panose="020B0604020202020204" charset="-34"/>
                      </a:rPr>
                      <m:t> </m:t>
                    </m:r>
                    <m:r>
                      <m:rPr>
                        <m:sty m:val="p"/>
                      </m:rPr>
                      <a:rPr lang="en-US" sz="16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hakra Petch" panose="020B0604020202020204" charset="-34"/>
                      </a:rPr>
                      <m:t>mean</m:t>
                    </m:r>
                    <m:r>
                      <a:rPr lang="en-US" sz="16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hakra Petch" panose="020B0604020202020204" charset="-34"/>
                      </a:rPr>
                      <m:t>_</m:t>
                    </m:r>
                    <m:r>
                      <m:rPr>
                        <m:sty m:val="p"/>
                      </m:rPr>
                      <a:rPr lang="en-US" sz="16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hakra Petch" panose="020B0604020202020204" charset="-34"/>
                      </a:rPr>
                      <m:t>IA</m:t>
                    </m:r>
                    <m:r>
                      <a:rPr lang="en-US" sz="16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hakra Petch" panose="020B0604020202020204" charset="-34"/>
                      </a:rPr>
                      <m:t>(</m:t>
                    </m:r>
                    <m:r>
                      <m:rPr>
                        <m:sty m:val="p"/>
                      </m:rPr>
                      <a:rPr lang="en-US" sz="16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hakra Petch" panose="020B0604020202020204" charset="-34"/>
                      </a:rPr>
                      <m:t>patient</m:t>
                    </m:r>
                    <m:r>
                      <a:rPr lang="en-US" sz="16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hakra Petch" panose="020B0604020202020204" charset="-34"/>
                      </a:rPr>
                      <m:t>&gt;</m:t>
                    </m:r>
                    <m:r>
                      <m:rPr>
                        <m:sty m:val="p"/>
                      </m:rPr>
                      <a:rPr lang="en-US" sz="16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hakra Petch" panose="020B0604020202020204" charset="-34"/>
                      </a:rPr>
                      <m:t>threshold</m:t>
                    </m:r>
                    <m:r>
                      <a:rPr lang="en-US" sz="16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hakra Petch" panose="020B0604020202020204" charset="-34"/>
                      </a:rPr>
                      <m:t>)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hakra Petch" panose="020B0604020202020204" charset="-34"/>
                    <a:cs typeface="Chakra Petch" panose="020B0604020202020204" charset="-34"/>
                  </a:rPr>
                  <a:t>, </a:t>
                </a:r>
                <a:r>
                  <a:rPr lang="en-US" sz="1600" dirty="0">
                    <a:solidFill>
                      <a:schemeClr val="tx1"/>
                    </a:solidFill>
                  </a:rPr>
                  <a:t>then the patient is considered to have asymmetry in that measurement.</a:t>
                </a:r>
                <a:endParaRPr lang="en-US" sz="1600" dirty="0">
                  <a:solidFill>
                    <a:schemeClr val="tx1"/>
                  </a:solidFill>
                  <a:latin typeface="Chakra Petch" panose="020B0604020202020204" charset="-34"/>
                  <a:cs typeface="Chakra Petch" panose="020B0604020202020204" charset="-34"/>
                </a:endParaRPr>
              </a:p>
            </p:txBody>
          </p:sp>
        </mc:Choice>
        <mc:Fallback xmlns="">
          <p:sp>
            <p:nvSpPr>
              <p:cNvPr id="4" name="Google Shape;907;p66">
                <a:extLst>
                  <a:ext uri="{FF2B5EF4-FFF2-40B4-BE49-F238E27FC236}">
                    <a16:creationId xmlns:a16="http://schemas.microsoft.com/office/drawing/2014/main" id="{4CA257B4-864B-F9A1-6CF3-23443ADEC5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036" y="950701"/>
                <a:ext cx="7935928" cy="336074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146116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901;p66">
            <a:extLst>
              <a:ext uri="{FF2B5EF4-FFF2-40B4-BE49-F238E27FC236}">
                <a16:creationId xmlns:a16="http://schemas.microsoft.com/office/drawing/2014/main" id="{736D3576-EA7F-C141-0A30-C0D36F39E180}"/>
              </a:ext>
            </a:extLst>
          </p:cNvPr>
          <p:cNvPicPr preferRelativeResize="0"/>
          <p:nvPr/>
        </p:nvPicPr>
        <p:blipFill rotWithShape="1">
          <a:blip r:embed="rId3">
            <a:alphaModFix amt="50000"/>
          </a:blip>
          <a:srcRect l="35450" t="16457" r="6375"/>
          <a:stretch/>
        </p:blipFill>
        <p:spPr>
          <a:xfrm>
            <a:off x="2484078" y="2342899"/>
            <a:ext cx="3467203" cy="2800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7473628" y="3106285"/>
            <a:ext cx="1379838" cy="2278953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900003">
            <a:off x="769767" y="2485004"/>
            <a:ext cx="1379837" cy="227895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900;p66">
            <a:extLst>
              <a:ext uri="{FF2B5EF4-FFF2-40B4-BE49-F238E27FC236}">
                <a16:creationId xmlns:a16="http://schemas.microsoft.com/office/drawing/2014/main" id="{02DDB38B-530D-02DA-8600-0A817594158D}"/>
              </a:ext>
            </a:extLst>
          </p:cNvPr>
          <p:cNvSpPr txBox="1">
            <a:spLocks/>
          </p:cNvSpPr>
          <p:nvPr/>
        </p:nvSpPr>
        <p:spPr>
          <a:xfrm>
            <a:off x="365680" y="528947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Ubuntu"/>
              <a:buNone/>
              <a:defRPr sz="10000" b="1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Ubuntu"/>
              <a:buNone/>
              <a:defRPr sz="4800" b="1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Ubuntu"/>
              <a:buNone/>
              <a:defRPr sz="4800" b="1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Ubuntu"/>
              <a:buNone/>
              <a:defRPr sz="4800" b="1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Ubuntu"/>
              <a:buNone/>
              <a:defRPr sz="4800" b="1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Ubuntu"/>
              <a:buNone/>
              <a:defRPr sz="4800" b="1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Ubuntu"/>
              <a:buNone/>
              <a:defRPr sz="4800" b="1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Ubuntu"/>
              <a:buNone/>
              <a:defRPr sz="4800" b="1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Ubuntu"/>
              <a:buNone/>
              <a:defRPr sz="4800" b="1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>
            <a:r>
              <a:rPr lang="en-US" sz="3200"/>
              <a:t>Contribution</a:t>
            </a:r>
            <a:endParaRPr lang="en-US" sz="3200" dirty="0"/>
          </a:p>
        </p:txBody>
      </p:sp>
      <p:sp>
        <p:nvSpPr>
          <p:cNvPr id="5" name="Google Shape;904;p66">
            <a:extLst>
              <a:ext uri="{FF2B5EF4-FFF2-40B4-BE49-F238E27FC236}">
                <a16:creationId xmlns:a16="http://schemas.microsoft.com/office/drawing/2014/main" id="{A9E9BA08-8F98-D09A-DEA6-3533DB33A5BF}"/>
              </a:ext>
            </a:extLst>
          </p:cNvPr>
          <p:cNvSpPr txBox="1">
            <a:spLocks/>
          </p:cNvSpPr>
          <p:nvPr/>
        </p:nvSpPr>
        <p:spPr>
          <a:xfrm>
            <a:off x="4853595" y="2312890"/>
            <a:ext cx="2009400" cy="4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Ubuntu"/>
              <a:buNone/>
              <a:defRPr sz="3500" b="1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Ubuntu"/>
              <a:buNone/>
              <a:defRPr sz="3500" b="1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Ubuntu"/>
              <a:buNone/>
              <a:defRPr sz="3500" b="1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Ubuntu"/>
              <a:buNone/>
              <a:defRPr sz="3500" b="1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Ubuntu"/>
              <a:buNone/>
              <a:defRPr sz="3500" b="1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Ubuntu"/>
              <a:buNone/>
              <a:defRPr sz="3500" b="1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Ubuntu"/>
              <a:buNone/>
              <a:defRPr sz="3500" b="1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Ubuntu"/>
              <a:buNone/>
              <a:defRPr sz="3500" b="1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Ubuntu"/>
              <a:buNone/>
              <a:defRPr sz="3500" b="1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>
            <a:pPr algn="r"/>
            <a:r>
              <a:rPr lang="en-US" sz="2400" dirty="0"/>
              <a:t>Innovation</a:t>
            </a:r>
            <a:endParaRPr lang="en-US" sz="2400" dirty="0">
              <a:latin typeface="Orbitron SemiBold"/>
              <a:ea typeface="Orbitron SemiBold"/>
              <a:cs typeface="Orbitron SemiBold"/>
              <a:sym typeface="Orbitron SemiBold"/>
            </a:endParaRPr>
          </a:p>
        </p:txBody>
      </p:sp>
      <p:sp>
        <p:nvSpPr>
          <p:cNvPr id="6" name="Google Shape;905;p66">
            <a:extLst>
              <a:ext uri="{FF2B5EF4-FFF2-40B4-BE49-F238E27FC236}">
                <a16:creationId xmlns:a16="http://schemas.microsoft.com/office/drawing/2014/main" id="{59D643B1-53C5-AB50-E9F3-52A0B03D10FE}"/>
              </a:ext>
            </a:extLst>
          </p:cNvPr>
          <p:cNvSpPr txBox="1">
            <a:spLocks/>
          </p:cNvSpPr>
          <p:nvPr/>
        </p:nvSpPr>
        <p:spPr>
          <a:xfrm>
            <a:off x="5114464" y="2765299"/>
            <a:ext cx="2585349" cy="10960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"/>
              <a:buChar char="●"/>
              <a:defRPr sz="1400" b="0" i="0" u="none" strike="noStrike" cap="none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"/>
              <a:buChar char="○"/>
              <a:defRPr sz="1400" b="0" i="0" u="none" strike="noStrike" cap="none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"/>
              <a:buChar char="■"/>
              <a:defRPr sz="1400" b="0" i="0" u="none" strike="noStrike" cap="none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"/>
              <a:buChar char="●"/>
              <a:defRPr sz="1400" b="0" i="0" u="none" strike="noStrike" cap="none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"/>
              <a:buChar char="○"/>
              <a:defRPr sz="1400" b="0" i="0" u="none" strike="noStrike" cap="none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"/>
              <a:buChar char="■"/>
              <a:defRPr sz="1400" b="0" i="0" u="none" strike="noStrike" cap="none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"/>
              <a:buChar char="●"/>
              <a:defRPr sz="1400" b="0" i="0" u="none" strike="noStrike" cap="none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"/>
              <a:buChar char="○"/>
              <a:defRPr sz="1400" b="0" i="0" u="none" strike="noStrike" cap="none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"/>
              <a:buChar char="■"/>
              <a:defRPr sz="1400" b="0" i="0" u="none" strike="noStrike" cap="none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9pPr>
          </a:lstStyle>
          <a:p>
            <a:pPr marL="0" indent="0">
              <a:spcAft>
                <a:spcPts val="1600"/>
              </a:spcAft>
              <a:buFont typeface="Exo"/>
              <a:buNone/>
            </a:pPr>
            <a:r>
              <a:rPr lang="en-US" sz="1800" dirty="0"/>
              <a:t>First use of VR for early PD detection using swimming tasks.</a:t>
            </a:r>
          </a:p>
        </p:txBody>
      </p:sp>
      <p:sp>
        <p:nvSpPr>
          <p:cNvPr id="7" name="Google Shape;906;p66">
            <a:extLst>
              <a:ext uri="{FF2B5EF4-FFF2-40B4-BE49-F238E27FC236}">
                <a16:creationId xmlns:a16="http://schemas.microsoft.com/office/drawing/2014/main" id="{1B675E00-9ED8-0F02-54DB-D8FFB3B02CBE}"/>
              </a:ext>
            </a:extLst>
          </p:cNvPr>
          <p:cNvSpPr txBox="1">
            <a:spLocks/>
          </p:cNvSpPr>
          <p:nvPr/>
        </p:nvSpPr>
        <p:spPr>
          <a:xfrm>
            <a:off x="1584615" y="1509025"/>
            <a:ext cx="2823931" cy="4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Ubuntu"/>
              <a:buNone/>
              <a:defRPr sz="3500" b="1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Ubuntu"/>
              <a:buNone/>
              <a:defRPr sz="3500" b="1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Ubuntu"/>
              <a:buNone/>
              <a:defRPr sz="3500" b="1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Ubuntu"/>
              <a:buNone/>
              <a:defRPr sz="3500" b="1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Ubuntu"/>
              <a:buNone/>
              <a:defRPr sz="3500" b="1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Ubuntu"/>
              <a:buNone/>
              <a:defRPr sz="3500" b="1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Ubuntu"/>
              <a:buNone/>
              <a:defRPr sz="3500" b="1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Ubuntu"/>
              <a:buNone/>
              <a:defRPr sz="3500" b="1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Ubuntu"/>
              <a:buNone/>
              <a:defRPr sz="3500" b="1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>
            <a:r>
              <a:rPr lang="en-US" sz="2400" dirty="0"/>
              <a:t>Market Impact</a:t>
            </a:r>
            <a:endParaRPr lang="en-US" sz="2400" dirty="0">
              <a:latin typeface="Orbitron SemiBold"/>
              <a:ea typeface="Orbitron SemiBold"/>
              <a:cs typeface="Orbitron SemiBold"/>
              <a:sym typeface="Orbitron SemiBold"/>
            </a:endParaRPr>
          </a:p>
        </p:txBody>
      </p:sp>
      <p:sp>
        <p:nvSpPr>
          <p:cNvPr id="8" name="Google Shape;907;p66">
            <a:extLst>
              <a:ext uri="{FF2B5EF4-FFF2-40B4-BE49-F238E27FC236}">
                <a16:creationId xmlns:a16="http://schemas.microsoft.com/office/drawing/2014/main" id="{57FA20BE-DD5A-65AE-D7B9-887758B5E284}"/>
              </a:ext>
            </a:extLst>
          </p:cNvPr>
          <p:cNvSpPr txBox="1">
            <a:spLocks/>
          </p:cNvSpPr>
          <p:nvPr/>
        </p:nvSpPr>
        <p:spPr>
          <a:xfrm>
            <a:off x="1406075" y="2077185"/>
            <a:ext cx="2996416" cy="10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"/>
              <a:buChar char="●"/>
              <a:defRPr sz="1400" b="0" i="0" u="none" strike="noStrike" cap="none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"/>
              <a:buChar char="○"/>
              <a:defRPr sz="1400" b="0" i="0" u="none" strike="noStrike" cap="none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"/>
              <a:buChar char="■"/>
              <a:defRPr sz="1400" b="0" i="0" u="none" strike="noStrike" cap="none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"/>
              <a:buChar char="●"/>
              <a:defRPr sz="1400" b="0" i="0" u="none" strike="noStrike" cap="none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"/>
              <a:buChar char="○"/>
              <a:defRPr sz="1400" b="0" i="0" u="none" strike="noStrike" cap="none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"/>
              <a:buChar char="■"/>
              <a:defRPr sz="1400" b="0" i="0" u="none" strike="noStrike" cap="none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"/>
              <a:buChar char="●"/>
              <a:defRPr sz="1400" b="0" i="0" u="none" strike="noStrike" cap="none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"/>
              <a:buChar char="○"/>
              <a:defRPr sz="1400" b="0" i="0" u="none" strike="noStrike" cap="none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"/>
              <a:buChar char="■"/>
              <a:defRPr sz="1400" b="0" i="0" u="none" strike="noStrike" cap="none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9pPr>
          </a:lstStyle>
          <a:p>
            <a:pPr marL="139700" indent="0">
              <a:buFont typeface="Exo"/>
              <a:buNone/>
            </a:pPr>
            <a:r>
              <a:rPr lang="en-US" sz="1800" dirty="0"/>
              <a:t>Enhances early diagnosis rates and improves patient outcomes.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47"/>
          <p:cNvSpPr txBox="1">
            <a:spLocks noGrp="1"/>
          </p:cNvSpPr>
          <p:nvPr>
            <p:ph type="title"/>
          </p:nvPr>
        </p:nvSpPr>
        <p:spPr>
          <a:xfrm>
            <a:off x="408112" y="37800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Tests Table 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CD99AD9-8121-6612-1EC1-BC14704183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680" y="1145120"/>
            <a:ext cx="7704000" cy="3006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1668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521;p58">
            <a:extLst>
              <a:ext uri="{FF2B5EF4-FFF2-40B4-BE49-F238E27FC236}">
                <a16:creationId xmlns:a16="http://schemas.microsoft.com/office/drawing/2014/main" id="{66CD3008-B72D-4837-98E5-E74EF931DD5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8310" y="224634"/>
            <a:ext cx="4300082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800" b="1" dirty="0">
                <a:solidFill>
                  <a:schemeClr val="tx1"/>
                </a:solidFill>
              </a:rPr>
              <a:t>Expected Challenges</a:t>
            </a:r>
          </a:p>
        </p:txBody>
      </p:sp>
      <p:sp>
        <p:nvSpPr>
          <p:cNvPr id="9" name="Google Shape;906;p66">
            <a:extLst>
              <a:ext uri="{FF2B5EF4-FFF2-40B4-BE49-F238E27FC236}">
                <a16:creationId xmlns:a16="http://schemas.microsoft.com/office/drawing/2014/main" id="{9E06B42A-EC2E-E5F7-3854-833D9B14E2AC}"/>
              </a:ext>
            </a:extLst>
          </p:cNvPr>
          <p:cNvSpPr txBox="1">
            <a:spLocks/>
          </p:cNvSpPr>
          <p:nvPr/>
        </p:nvSpPr>
        <p:spPr>
          <a:xfrm>
            <a:off x="806299" y="911663"/>
            <a:ext cx="1986138" cy="4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Orbitron"/>
              <a:buNone/>
              <a:defRPr sz="3500" b="0" i="0" u="none" strike="noStrike" cap="none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accent6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accent6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accent6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accent6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accent6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accent6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accent6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accent6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sz="2400" b="1" dirty="0">
                <a:solidFill>
                  <a:schemeClr val="tx1"/>
                </a:solidFill>
              </a:rPr>
              <a:t>Technical</a:t>
            </a:r>
            <a:endParaRPr lang="en-US" sz="2400" b="1" dirty="0">
              <a:solidFill>
                <a:schemeClr val="tx1"/>
              </a:solidFill>
              <a:latin typeface="Orbitron SemiBold"/>
              <a:ea typeface="Orbitron SemiBold"/>
              <a:cs typeface="Orbitron SemiBold"/>
              <a:sym typeface="Orbitron SemiBold"/>
            </a:endParaRPr>
          </a:p>
        </p:txBody>
      </p:sp>
      <p:sp>
        <p:nvSpPr>
          <p:cNvPr id="10" name="Google Shape;907;p66">
            <a:extLst>
              <a:ext uri="{FF2B5EF4-FFF2-40B4-BE49-F238E27FC236}">
                <a16:creationId xmlns:a16="http://schemas.microsoft.com/office/drawing/2014/main" id="{3B5D0D1B-57CA-B506-6539-F5E0DE5CF1A8}"/>
              </a:ext>
            </a:extLst>
          </p:cNvPr>
          <p:cNvSpPr txBox="1">
            <a:spLocks/>
          </p:cNvSpPr>
          <p:nvPr/>
        </p:nvSpPr>
        <p:spPr>
          <a:xfrm>
            <a:off x="711928" y="1412544"/>
            <a:ext cx="3716464" cy="13261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hakra Petch"/>
              <a:buChar char="●"/>
              <a:defRPr sz="1400" b="0" i="0" u="none" strike="noStrike" cap="none">
                <a:solidFill>
                  <a:schemeClr val="accent6"/>
                </a:solidFill>
                <a:latin typeface="Chakra Petch"/>
                <a:ea typeface="Chakra Petch"/>
                <a:cs typeface="Chakra Petch"/>
                <a:sym typeface="Chakra Petch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hakra Petch"/>
              <a:buChar char="○"/>
              <a:defRPr sz="1400" b="0" i="0" u="none" strike="noStrike" cap="none">
                <a:solidFill>
                  <a:schemeClr val="accent6"/>
                </a:solidFill>
                <a:latin typeface="Chakra Petch"/>
                <a:ea typeface="Chakra Petch"/>
                <a:cs typeface="Chakra Petch"/>
                <a:sym typeface="Chakra Petch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hakra Petch"/>
              <a:buChar char="■"/>
              <a:defRPr sz="1400" b="0" i="0" u="none" strike="noStrike" cap="none">
                <a:solidFill>
                  <a:schemeClr val="accent6"/>
                </a:solidFill>
                <a:latin typeface="Chakra Petch"/>
                <a:ea typeface="Chakra Petch"/>
                <a:cs typeface="Chakra Petch"/>
                <a:sym typeface="Chakra Petch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hakra Petch"/>
              <a:buChar char="●"/>
              <a:defRPr sz="1400" b="0" i="0" u="none" strike="noStrike" cap="none">
                <a:solidFill>
                  <a:schemeClr val="accent6"/>
                </a:solidFill>
                <a:latin typeface="Chakra Petch"/>
                <a:ea typeface="Chakra Petch"/>
                <a:cs typeface="Chakra Petch"/>
                <a:sym typeface="Chakra Petch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hakra Petch"/>
              <a:buChar char="○"/>
              <a:defRPr sz="1400" b="0" i="0" u="none" strike="noStrike" cap="none">
                <a:solidFill>
                  <a:schemeClr val="accent6"/>
                </a:solidFill>
                <a:latin typeface="Chakra Petch"/>
                <a:ea typeface="Chakra Petch"/>
                <a:cs typeface="Chakra Petch"/>
                <a:sym typeface="Chakra Petch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hakra Petch"/>
              <a:buChar char="■"/>
              <a:defRPr sz="1400" b="0" i="0" u="none" strike="noStrike" cap="none">
                <a:solidFill>
                  <a:schemeClr val="accent6"/>
                </a:solidFill>
                <a:latin typeface="Chakra Petch"/>
                <a:ea typeface="Chakra Petch"/>
                <a:cs typeface="Chakra Petch"/>
                <a:sym typeface="Chakra Petch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hakra Petch"/>
              <a:buChar char="●"/>
              <a:defRPr sz="1400" b="0" i="0" u="none" strike="noStrike" cap="none">
                <a:solidFill>
                  <a:schemeClr val="accent6"/>
                </a:solidFill>
                <a:latin typeface="Chakra Petch"/>
                <a:ea typeface="Chakra Petch"/>
                <a:cs typeface="Chakra Petch"/>
                <a:sym typeface="Chakra Petch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hakra Petch"/>
              <a:buChar char="○"/>
              <a:defRPr sz="1400" b="0" i="0" u="none" strike="noStrike" cap="none">
                <a:solidFill>
                  <a:schemeClr val="accent6"/>
                </a:solidFill>
                <a:latin typeface="Chakra Petch"/>
                <a:ea typeface="Chakra Petch"/>
                <a:cs typeface="Chakra Petch"/>
                <a:sym typeface="Chakra Petch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6"/>
              </a:buClr>
              <a:buSzPts val="1400"/>
              <a:buFont typeface="Chakra Petch"/>
              <a:buChar char="■"/>
              <a:defRPr sz="1400" b="0" i="0" u="none" strike="noStrike" cap="none">
                <a:solidFill>
                  <a:schemeClr val="accent6"/>
                </a:solidFill>
                <a:latin typeface="Chakra Petch"/>
                <a:ea typeface="Chakra Petch"/>
                <a:cs typeface="Chakra Petch"/>
                <a:sym typeface="Chakra Petch"/>
              </a:defRPr>
            </a:lvl9pPr>
          </a:lstStyle>
          <a:p>
            <a:pPr marL="139700" indent="0">
              <a:buFont typeface="Chakra Petch"/>
              <a:buNone/>
            </a:pPr>
            <a:r>
              <a:rPr lang="en-US" sz="2000" dirty="0">
                <a:solidFill>
                  <a:schemeClr val="tx1"/>
                </a:solidFill>
              </a:rPr>
              <a:t>Ensuring accurate motion tracking and data analysis.</a:t>
            </a:r>
          </a:p>
        </p:txBody>
      </p:sp>
      <p:sp>
        <p:nvSpPr>
          <p:cNvPr id="11" name="Google Shape;906;p66">
            <a:extLst>
              <a:ext uri="{FF2B5EF4-FFF2-40B4-BE49-F238E27FC236}">
                <a16:creationId xmlns:a16="http://schemas.microsoft.com/office/drawing/2014/main" id="{7B09E457-1ECF-9D35-F346-B8A977018E27}"/>
              </a:ext>
            </a:extLst>
          </p:cNvPr>
          <p:cNvSpPr txBox="1">
            <a:spLocks/>
          </p:cNvSpPr>
          <p:nvPr/>
        </p:nvSpPr>
        <p:spPr>
          <a:xfrm>
            <a:off x="5487299" y="911663"/>
            <a:ext cx="2850402" cy="4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Orbitron"/>
              <a:buNone/>
              <a:defRPr sz="3500" b="0" i="0" u="none" strike="noStrike" cap="none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accent6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accent6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accent6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accent6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accent6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accent6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accent6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accent6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sz="2400" b="1" dirty="0">
                <a:solidFill>
                  <a:schemeClr val="tx1"/>
                </a:solidFill>
              </a:rPr>
              <a:t>User Acceptance</a:t>
            </a:r>
            <a:endParaRPr lang="en-US" sz="2400" b="1" dirty="0">
              <a:solidFill>
                <a:schemeClr val="tx1"/>
              </a:solidFill>
              <a:latin typeface="Orbitron SemiBold"/>
              <a:ea typeface="Orbitron SemiBold"/>
              <a:cs typeface="Orbitron SemiBold"/>
              <a:sym typeface="Orbitron SemiBold"/>
            </a:endParaRPr>
          </a:p>
        </p:txBody>
      </p:sp>
      <p:sp>
        <p:nvSpPr>
          <p:cNvPr id="12" name="Google Shape;907;p66">
            <a:extLst>
              <a:ext uri="{FF2B5EF4-FFF2-40B4-BE49-F238E27FC236}">
                <a16:creationId xmlns:a16="http://schemas.microsoft.com/office/drawing/2014/main" id="{6D335E7A-52D6-D4BB-A213-CEB211660718}"/>
              </a:ext>
            </a:extLst>
          </p:cNvPr>
          <p:cNvSpPr txBox="1">
            <a:spLocks/>
          </p:cNvSpPr>
          <p:nvPr/>
        </p:nvSpPr>
        <p:spPr>
          <a:xfrm>
            <a:off x="5487299" y="1488574"/>
            <a:ext cx="3452004" cy="13261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hakra Petch"/>
              <a:buChar char="●"/>
              <a:defRPr sz="1400" b="0" i="0" u="none" strike="noStrike" cap="none">
                <a:solidFill>
                  <a:schemeClr val="accent6"/>
                </a:solidFill>
                <a:latin typeface="Chakra Petch"/>
                <a:ea typeface="Chakra Petch"/>
                <a:cs typeface="Chakra Petch"/>
                <a:sym typeface="Chakra Petch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hakra Petch"/>
              <a:buChar char="○"/>
              <a:defRPr sz="1400" b="0" i="0" u="none" strike="noStrike" cap="none">
                <a:solidFill>
                  <a:schemeClr val="accent6"/>
                </a:solidFill>
                <a:latin typeface="Chakra Petch"/>
                <a:ea typeface="Chakra Petch"/>
                <a:cs typeface="Chakra Petch"/>
                <a:sym typeface="Chakra Petch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hakra Petch"/>
              <a:buChar char="■"/>
              <a:defRPr sz="1400" b="0" i="0" u="none" strike="noStrike" cap="none">
                <a:solidFill>
                  <a:schemeClr val="accent6"/>
                </a:solidFill>
                <a:latin typeface="Chakra Petch"/>
                <a:ea typeface="Chakra Petch"/>
                <a:cs typeface="Chakra Petch"/>
                <a:sym typeface="Chakra Petch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hakra Petch"/>
              <a:buChar char="●"/>
              <a:defRPr sz="1400" b="0" i="0" u="none" strike="noStrike" cap="none">
                <a:solidFill>
                  <a:schemeClr val="accent6"/>
                </a:solidFill>
                <a:latin typeface="Chakra Petch"/>
                <a:ea typeface="Chakra Petch"/>
                <a:cs typeface="Chakra Petch"/>
                <a:sym typeface="Chakra Petch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hakra Petch"/>
              <a:buChar char="○"/>
              <a:defRPr sz="1400" b="0" i="0" u="none" strike="noStrike" cap="none">
                <a:solidFill>
                  <a:schemeClr val="accent6"/>
                </a:solidFill>
                <a:latin typeface="Chakra Petch"/>
                <a:ea typeface="Chakra Petch"/>
                <a:cs typeface="Chakra Petch"/>
                <a:sym typeface="Chakra Petch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hakra Petch"/>
              <a:buChar char="■"/>
              <a:defRPr sz="1400" b="0" i="0" u="none" strike="noStrike" cap="none">
                <a:solidFill>
                  <a:schemeClr val="accent6"/>
                </a:solidFill>
                <a:latin typeface="Chakra Petch"/>
                <a:ea typeface="Chakra Petch"/>
                <a:cs typeface="Chakra Petch"/>
                <a:sym typeface="Chakra Petch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hakra Petch"/>
              <a:buChar char="●"/>
              <a:defRPr sz="1400" b="0" i="0" u="none" strike="noStrike" cap="none">
                <a:solidFill>
                  <a:schemeClr val="accent6"/>
                </a:solidFill>
                <a:latin typeface="Chakra Petch"/>
                <a:ea typeface="Chakra Petch"/>
                <a:cs typeface="Chakra Petch"/>
                <a:sym typeface="Chakra Petch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hakra Petch"/>
              <a:buChar char="○"/>
              <a:defRPr sz="1400" b="0" i="0" u="none" strike="noStrike" cap="none">
                <a:solidFill>
                  <a:schemeClr val="accent6"/>
                </a:solidFill>
                <a:latin typeface="Chakra Petch"/>
                <a:ea typeface="Chakra Petch"/>
                <a:cs typeface="Chakra Petch"/>
                <a:sym typeface="Chakra Petch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6"/>
              </a:buClr>
              <a:buSzPts val="1400"/>
              <a:buFont typeface="Chakra Petch"/>
              <a:buChar char="■"/>
              <a:defRPr sz="1400" b="0" i="0" u="none" strike="noStrike" cap="none">
                <a:solidFill>
                  <a:schemeClr val="accent6"/>
                </a:solidFill>
                <a:latin typeface="Chakra Petch"/>
                <a:ea typeface="Chakra Petch"/>
                <a:cs typeface="Chakra Petch"/>
                <a:sym typeface="Chakra Petch"/>
              </a:defRPr>
            </a:lvl9pPr>
          </a:lstStyle>
          <a:p>
            <a:pPr marL="139700" indent="0">
              <a:buNone/>
            </a:pPr>
            <a:r>
              <a:rPr lang="en-US" sz="2000" dirty="0">
                <a:solidFill>
                  <a:schemeClr val="tx1"/>
                </a:solidFill>
              </a:rPr>
              <a:t>Find PD diagnosed volunteers for our test to collect the data.</a:t>
            </a:r>
          </a:p>
        </p:txBody>
      </p:sp>
      <p:pic>
        <p:nvPicPr>
          <p:cNvPr id="13" name="Google Shape;1526;p74">
            <a:extLst>
              <a:ext uri="{FF2B5EF4-FFF2-40B4-BE49-F238E27FC236}">
                <a16:creationId xmlns:a16="http://schemas.microsoft.com/office/drawing/2014/main" id="{A7E9D26C-801E-25E4-05A9-9003A29FBD9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4314" y="2970687"/>
            <a:ext cx="2774702" cy="186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526;p74">
            <a:extLst>
              <a:ext uri="{FF2B5EF4-FFF2-40B4-BE49-F238E27FC236}">
                <a16:creationId xmlns:a16="http://schemas.microsoft.com/office/drawing/2014/main" id="{BF1D81CA-3A6C-E34F-4E34-B1C43424884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6714" y="3123087"/>
            <a:ext cx="2774702" cy="186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292;p82">
            <a:extLst>
              <a:ext uri="{FF2B5EF4-FFF2-40B4-BE49-F238E27FC236}">
                <a16:creationId xmlns:a16="http://schemas.microsoft.com/office/drawing/2014/main" id="{3B3881BE-D373-E58D-D1FF-0F0DAB9A68E9}"/>
              </a:ext>
            </a:extLst>
          </p:cNvPr>
          <p:cNvSpPr txBox="1">
            <a:spLocks/>
          </p:cNvSpPr>
          <p:nvPr/>
        </p:nvSpPr>
        <p:spPr>
          <a:xfrm>
            <a:off x="640963" y="530308"/>
            <a:ext cx="7862074" cy="175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600"/>
              <a:buFont typeface="Orbitron SemiBold"/>
              <a:buNone/>
              <a:defRPr sz="9000" b="0" i="0" u="none" strike="noStrike" cap="none">
                <a:solidFill>
                  <a:schemeClr val="accent3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accent6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accent6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accent6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accent6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accent6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accent6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accent6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accent6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sz="4800" b="1" dirty="0">
                <a:solidFill>
                  <a:schemeClr val="tx1"/>
                </a:solidFill>
              </a:rPr>
              <a:t>Thank you for your attention</a:t>
            </a:r>
          </a:p>
        </p:txBody>
      </p:sp>
      <p:sp>
        <p:nvSpPr>
          <p:cNvPr id="9" name="Google Shape;1293;p82">
            <a:extLst>
              <a:ext uri="{FF2B5EF4-FFF2-40B4-BE49-F238E27FC236}">
                <a16:creationId xmlns:a16="http://schemas.microsoft.com/office/drawing/2014/main" id="{79A5ED6E-7093-ACD5-3089-1460376FC01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138883" y="2939309"/>
            <a:ext cx="6866233" cy="124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tx1"/>
                </a:solidFill>
              </a:rPr>
              <a:t>Do you have any questions?</a:t>
            </a:r>
            <a:endParaRPr sz="3600" dirty="0">
              <a:solidFill>
                <a:schemeClr val="tx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 dirty="0">
              <a:solidFill>
                <a:schemeClr val="tx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1522;p74">
            <a:extLst>
              <a:ext uri="{FF2B5EF4-FFF2-40B4-BE49-F238E27FC236}">
                <a16:creationId xmlns:a16="http://schemas.microsoft.com/office/drawing/2014/main" id="{0E907F9B-1C4D-CC0B-2CCD-77A12AAE45E3}"/>
              </a:ext>
            </a:extLst>
          </p:cNvPr>
          <p:cNvPicPr preferRelativeResize="0"/>
          <p:nvPr/>
        </p:nvPicPr>
        <p:blipFill>
          <a:blip r:embed="rId3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078759" y="2693581"/>
            <a:ext cx="1174506" cy="1602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1525;p74">
            <a:extLst>
              <a:ext uri="{FF2B5EF4-FFF2-40B4-BE49-F238E27FC236}">
                <a16:creationId xmlns:a16="http://schemas.microsoft.com/office/drawing/2014/main" id="{2858671F-D4AC-B305-A0E4-4DE05FF1CD0E}"/>
              </a:ext>
            </a:extLst>
          </p:cNvPr>
          <p:cNvPicPr preferRelativeResize="0"/>
          <p:nvPr/>
        </p:nvPicPr>
        <p:blipFill>
          <a:blip r:embed="rId3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7840128" y="2693581"/>
            <a:ext cx="1174506" cy="1602524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39"/>
          <p:cNvSpPr txBox="1">
            <a:spLocks noGrp="1"/>
          </p:cNvSpPr>
          <p:nvPr>
            <p:ph type="title"/>
          </p:nvPr>
        </p:nvSpPr>
        <p:spPr>
          <a:xfrm>
            <a:off x="723381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Introduction</a:t>
            </a:r>
            <a:endParaRPr dirty="0"/>
          </a:p>
        </p:txBody>
      </p:sp>
      <p:sp>
        <p:nvSpPr>
          <p:cNvPr id="379" name="Google Shape;379;p39"/>
          <p:cNvSpPr txBox="1">
            <a:spLocks noGrp="1"/>
          </p:cNvSpPr>
          <p:nvPr>
            <p:ph type="subTitle" idx="1"/>
          </p:nvPr>
        </p:nvSpPr>
        <p:spPr>
          <a:xfrm>
            <a:off x="716619" y="1134141"/>
            <a:ext cx="8168819" cy="333862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Parkinson's disease (PD) is a neurodegenerative disorder affecting millions worldwide.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Characterized by symptoms such as tremors, slowness , stiffness of movement, and postural instability.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Early diagnosis is challenging due to subtle and variable early-stage symptoms.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Our project leverages VR technology for early PD detection by identifying specific motor and cognitive impairments.</a:t>
            </a:r>
            <a:endParaRPr lang="en-IL"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 descr="Laptop with phone and calculator">
            <a:extLst>
              <a:ext uri="{FF2B5EF4-FFF2-40B4-BE49-F238E27FC236}">
                <a16:creationId xmlns:a16="http://schemas.microsoft.com/office/drawing/2014/main" id="{D264A35B-E833-BDA0-6470-2ECC16BBCE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108304">
            <a:off x="6951603" y="-165691"/>
            <a:ext cx="2319878" cy="2319878"/>
          </a:xfrm>
          <a:prstGeom prst="rect">
            <a:avLst/>
          </a:prstGeom>
        </p:spPr>
      </p:pic>
      <p:sp>
        <p:nvSpPr>
          <p:cNvPr id="385" name="Google Shape;385;p40"/>
          <p:cNvSpPr txBox="1">
            <a:spLocks noGrp="1"/>
          </p:cNvSpPr>
          <p:nvPr>
            <p:ph type="subTitle" idx="6"/>
          </p:nvPr>
        </p:nvSpPr>
        <p:spPr>
          <a:xfrm>
            <a:off x="4572000" y="2937472"/>
            <a:ext cx="2980722" cy="121177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800" dirty="0"/>
              <a:t>Potential for use in other neurological diagnostics and rehabilitation.</a:t>
            </a:r>
          </a:p>
        </p:txBody>
      </p:sp>
      <p:sp>
        <p:nvSpPr>
          <p:cNvPr id="387" name="Google Shape;387;p40"/>
          <p:cNvSpPr txBox="1">
            <a:spLocks noGrp="1"/>
          </p:cNvSpPr>
          <p:nvPr>
            <p:ph type="subTitle" idx="1"/>
          </p:nvPr>
        </p:nvSpPr>
        <p:spPr>
          <a:xfrm>
            <a:off x="910258" y="1710204"/>
            <a:ext cx="2305500" cy="104144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800" dirty="0"/>
              <a:t>Enhance early diagnostic accuracy.</a:t>
            </a:r>
          </a:p>
        </p:txBody>
      </p:sp>
      <p:sp>
        <p:nvSpPr>
          <p:cNvPr id="389" name="Google Shape;389;p40"/>
          <p:cNvSpPr txBox="1">
            <a:spLocks noGrp="1"/>
          </p:cNvSpPr>
          <p:nvPr>
            <p:ph type="subTitle" idx="4"/>
          </p:nvPr>
        </p:nvSpPr>
        <p:spPr>
          <a:xfrm>
            <a:off x="910258" y="2970786"/>
            <a:ext cx="2980722" cy="104144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800" dirty="0"/>
              <a:t>Enhancing Neurological Healthcare through Technology.</a:t>
            </a:r>
          </a:p>
        </p:txBody>
      </p:sp>
      <p:sp>
        <p:nvSpPr>
          <p:cNvPr id="391" name="Google Shape;391;p40"/>
          <p:cNvSpPr txBox="1">
            <a:spLocks noGrp="1"/>
          </p:cNvSpPr>
          <p:nvPr>
            <p:ph type="title" idx="7"/>
          </p:nvPr>
        </p:nvSpPr>
        <p:spPr>
          <a:xfrm>
            <a:off x="-90242" y="1730406"/>
            <a:ext cx="1000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392" name="Google Shape;392;p40"/>
          <p:cNvSpPr txBox="1">
            <a:spLocks noGrp="1"/>
          </p:cNvSpPr>
          <p:nvPr>
            <p:ph type="title" idx="8"/>
          </p:nvPr>
        </p:nvSpPr>
        <p:spPr>
          <a:xfrm>
            <a:off x="3984051" y="1731248"/>
            <a:ext cx="1000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393" name="Google Shape;393;p40"/>
          <p:cNvSpPr txBox="1">
            <a:spLocks noGrp="1"/>
          </p:cNvSpPr>
          <p:nvPr>
            <p:ph type="title" idx="9"/>
          </p:nvPr>
        </p:nvSpPr>
        <p:spPr>
          <a:xfrm>
            <a:off x="-90242" y="2970787"/>
            <a:ext cx="1000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0FDB57D-AC1F-DEEE-8001-09F7DDDF8D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2772" y="644803"/>
            <a:ext cx="4419070" cy="572700"/>
          </a:xfrm>
        </p:spPr>
        <p:txBody>
          <a:bodyPr/>
          <a:lstStyle/>
          <a:p>
            <a:r>
              <a:rPr lang="en-US" dirty="0"/>
              <a:t>Motivation</a:t>
            </a:r>
            <a:endParaRPr lang="en-IL" dirty="0"/>
          </a:p>
        </p:txBody>
      </p:sp>
      <p:sp>
        <p:nvSpPr>
          <p:cNvPr id="12" name="Google Shape;392;p40">
            <a:extLst>
              <a:ext uri="{FF2B5EF4-FFF2-40B4-BE49-F238E27FC236}">
                <a16:creationId xmlns:a16="http://schemas.microsoft.com/office/drawing/2014/main" id="{A6EF4D2F-D064-4C41-A3CC-EB79AEF1421A}"/>
              </a:ext>
            </a:extLst>
          </p:cNvPr>
          <p:cNvSpPr txBox="1">
            <a:spLocks/>
          </p:cNvSpPr>
          <p:nvPr/>
        </p:nvSpPr>
        <p:spPr>
          <a:xfrm>
            <a:off x="3984051" y="2937472"/>
            <a:ext cx="10005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buntu"/>
              <a:buNone/>
              <a:defRPr sz="3500" b="1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buntu"/>
              <a:buNone/>
              <a:defRPr sz="3000" b="1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buntu"/>
              <a:buNone/>
              <a:defRPr sz="3000" b="1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buntu"/>
              <a:buNone/>
              <a:defRPr sz="3000" b="1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buntu"/>
              <a:buNone/>
              <a:defRPr sz="3000" b="1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buntu"/>
              <a:buNone/>
              <a:defRPr sz="3000" b="1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buntu"/>
              <a:buNone/>
              <a:defRPr sz="3000" b="1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buntu"/>
              <a:buNone/>
              <a:defRPr sz="3000" b="1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buntu"/>
              <a:buNone/>
              <a:defRPr sz="3000" b="1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>
            <a:r>
              <a:rPr lang="en" dirty="0"/>
              <a:t>04</a:t>
            </a:r>
          </a:p>
        </p:txBody>
      </p:sp>
      <p:sp>
        <p:nvSpPr>
          <p:cNvPr id="13" name="Google Shape;385;p40">
            <a:extLst>
              <a:ext uri="{FF2B5EF4-FFF2-40B4-BE49-F238E27FC236}">
                <a16:creationId xmlns:a16="http://schemas.microsoft.com/office/drawing/2014/main" id="{3DEE66A5-2B22-3DD6-D4A3-93941191A7CB}"/>
              </a:ext>
            </a:extLst>
          </p:cNvPr>
          <p:cNvSpPr txBox="1">
            <a:spLocks/>
          </p:cNvSpPr>
          <p:nvPr/>
        </p:nvSpPr>
        <p:spPr>
          <a:xfrm>
            <a:off x="4712028" y="1730406"/>
            <a:ext cx="3456210" cy="10414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"/>
              <a:buNone/>
              <a:defRPr sz="1400" b="0" i="0" u="none" strike="noStrike" cap="none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"/>
              <a:buNone/>
              <a:defRPr sz="1400" b="0" i="0" u="none" strike="noStrike" cap="none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"/>
              <a:buNone/>
              <a:defRPr sz="1400" b="0" i="0" u="none" strike="noStrike" cap="none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"/>
              <a:buNone/>
              <a:defRPr sz="1400" b="0" i="0" u="none" strike="noStrike" cap="none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"/>
              <a:buNone/>
              <a:defRPr sz="1400" b="0" i="0" u="none" strike="noStrike" cap="none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"/>
              <a:buNone/>
              <a:defRPr sz="1400" b="0" i="0" u="none" strike="noStrike" cap="none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"/>
              <a:buNone/>
              <a:defRPr sz="1400" b="0" i="0" u="none" strike="noStrike" cap="none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"/>
              <a:buNone/>
              <a:defRPr sz="1400" b="0" i="0" u="none" strike="noStrike" cap="none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"/>
              <a:buNone/>
              <a:defRPr sz="1400" b="0" i="0" u="none" strike="noStrike" cap="none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9pPr>
          </a:lstStyle>
          <a:p>
            <a:pPr marL="0" indent="0">
              <a:buNone/>
            </a:pPr>
            <a:r>
              <a:rPr lang="en-US" sz="1800" dirty="0"/>
              <a:t>Improve patient experience in diagnostic experiences and compliance.  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41"/>
          <p:cNvSpPr txBox="1">
            <a:spLocks noGrp="1"/>
          </p:cNvSpPr>
          <p:nvPr>
            <p:ph type="title"/>
          </p:nvPr>
        </p:nvSpPr>
        <p:spPr>
          <a:xfrm>
            <a:off x="199905" y="158818"/>
            <a:ext cx="5540783" cy="48846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Analysis of the Problem</a:t>
            </a:r>
          </a:p>
        </p:txBody>
      </p:sp>
      <p:sp>
        <p:nvSpPr>
          <p:cNvPr id="399" name="Google Shape;399;p41"/>
          <p:cNvSpPr txBox="1">
            <a:spLocks noGrp="1"/>
          </p:cNvSpPr>
          <p:nvPr>
            <p:ph type="subTitle" idx="1"/>
          </p:nvPr>
        </p:nvSpPr>
        <p:spPr>
          <a:xfrm>
            <a:off x="39796" y="1094484"/>
            <a:ext cx="3797319" cy="160987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Motor asymmetry is a defining characteristic of PD, evident from disease onset.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Patients exhibit more severe symptoms on one side due to uneven neuronal degeneration in the substantia nigra.</a:t>
            </a:r>
          </a:p>
        </p:txBody>
      </p:sp>
      <p:sp>
        <p:nvSpPr>
          <p:cNvPr id="2" name="Google Shape;398;p41">
            <a:extLst>
              <a:ext uri="{FF2B5EF4-FFF2-40B4-BE49-F238E27FC236}">
                <a16:creationId xmlns:a16="http://schemas.microsoft.com/office/drawing/2014/main" id="{BBFA6D4E-D411-EBB6-278F-27966C6DE2F3}"/>
              </a:ext>
            </a:extLst>
          </p:cNvPr>
          <p:cNvSpPr txBox="1">
            <a:spLocks/>
          </p:cNvSpPr>
          <p:nvPr/>
        </p:nvSpPr>
        <p:spPr>
          <a:xfrm>
            <a:off x="2859716" y="3377662"/>
            <a:ext cx="2669457" cy="488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Ubuntu"/>
              <a:buNone/>
              <a:defRPr sz="13000" b="1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Ubuntu"/>
              <a:buNone/>
              <a:defRPr sz="3500" b="1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Ubuntu"/>
              <a:buNone/>
              <a:defRPr sz="3500" b="1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Ubuntu"/>
              <a:buNone/>
              <a:defRPr sz="3500" b="1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Ubuntu"/>
              <a:buNone/>
              <a:defRPr sz="3500" b="1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Ubuntu"/>
              <a:buNone/>
              <a:defRPr sz="3500" b="1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Ubuntu"/>
              <a:buNone/>
              <a:defRPr sz="3500" b="1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Ubuntu"/>
              <a:buNone/>
              <a:defRPr sz="3500" b="1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Ubuntu"/>
              <a:buNone/>
              <a:defRPr sz="3500" b="1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dirty="0">
                <a:solidFill>
                  <a:schemeClr val="tx1"/>
                </a:solidFill>
              </a:rPr>
              <a:t>Current Gaps</a:t>
            </a:r>
            <a:endParaRPr lang="en-US" sz="800" b="0" dirty="0">
              <a:solidFill>
                <a:schemeClr val="tx1"/>
              </a:solidFill>
            </a:endParaRPr>
          </a:p>
        </p:txBody>
      </p:sp>
      <p:sp>
        <p:nvSpPr>
          <p:cNvPr id="4" name="Google Shape;398;p41">
            <a:extLst>
              <a:ext uri="{FF2B5EF4-FFF2-40B4-BE49-F238E27FC236}">
                <a16:creationId xmlns:a16="http://schemas.microsoft.com/office/drawing/2014/main" id="{138F8988-CF63-0283-6D1F-159C68D4B0BF}"/>
              </a:ext>
            </a:extLst>
          </p:cNvPr>
          <p:cNvSpPr txBox="1">
            <a:spLocks/>
          </p:cNvSpPr>
          <p:nvPr/>
        </p:nvSpPr>
        <p:spPr>
          <a:xfrm>
            <a:off x="67100" y="708690"/>
            <a:ext cx="3539128" cy="488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Ubuntu"/>
              <a:buNone/>
              <a:defRPr sz="13000" b="1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Ubuntu"/>
              <a:buNone/>
              <a:defRPr sz="3500" b="1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Ubuntu"/>
              <a:buNone/>
              <a:defRPr sz="3500" b="1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Ubuntu"/>
              <a:buNone/>
              <a:defRPr sz="3500" b="1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Ubuntu"/>
              <a:buNone/>
              <a:defRPr sz="3500" b="1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Ubuntu"/>
              <a:buNone/>
              <a:defRPr sz="3500" b="1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Ubuntu"/>
              <a:buNone/>
              <a:defRPr sz="3500" b="1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Ubuntu"/>
              <a:buNone/>
              <a:defRPr sz="3500" b="1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Ubuntu"/>
              <a:buNone/>
              <a:defRPr sz="3500" b="1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dirty="0">
                <a:solidFill>
                  <a:schemeClr val="tx1"/>
                </a:solidFill>
              </a:rPr>
              <a:t>Motor Asymmetry in PD</a:t>
            </a:r>
            <a:endParaRPr lang="en-US" sz="600" b="0" dirty="0">
              <a:solidFill>
                <a:schemeClr val="tx1"/>
              </a:solidFill>
            </a:endParaRPr>
          </a:p>
        </p:txBody>
      </p:sp>
      <p:sp>
        <p:nvSpPr>
          <p:cNvPr id="5" name="Google Shape;399;p41">
            <a:extLst>
              <a:ext uri="{FF2B5EF4-FFF2-40B4-BE49-F238E27FC236}">
                <a16:creationId xmlns:a16="http://schemas.microsoft.com/office/drawing/2014/main" id="{9C87F728-0AA8-B9E5-9704-B6EE043374F7}"/>
              </a:ext>
            </a:extLst>
          </p:cNvPr>
          <p:cNvSpPr txBox="1">
            <a:spLocks/>
          </p:cNvSpPr>
          <p:nvPr/>
        </p:nvSpPr>
        <p:spPr>
          <a:xfrm>
            <a:off x="1081674" y="3533628"/>
            <a:ext cx="6225540" cy="16098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"/>
              <a:buNone/>
              <a:defRPr sz="1800" b="0" i="0" u="none" strike="noStrike" cap="none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"/>
              <a:buNone/>
              <a:defRPr sz="1400" b="0" i="0" u="none" strike="noStrike" cap="none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"/>
              <a:buNone/>
              <a:defRPr sz="1400" b="0" i="0" u="none" strike="noStrike" cap="none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"/>
              <a:buNone/>
              <a:defRPr sz="1400" b="0" i="0" u="none" strike="noStrike" cap="none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"/>
              <a:buNone/>
              <a:defRPr sz="1400" b="0" i="0" u="none" strike="noStrike" cap="none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"/>
              <a:buNone/>
              <a:defRPr sz="1400" b="0" i="0" u="none" strike="noStrike" cap="none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"/>
              <a:buNone/>
              <a:defRPr sz="1400" b="0" i="0" u="none" strike="noStrike" cap="none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"/>
              <a:buNone/>
              <a:defRPr sz="1400" b="0" i="0" u="none" strike="noStrike" cap="none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"/>
              <a:buNone/>
              <a:defRPr sz="1400" b="0" i="0" u="none" strike="noStrike" cap="none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9pPr>
          </a:lstStyle>
          <a:p>
            <a:pPr marL="139700" indent="0"/>
            <a:r>
              <a:rPr lang="en-US" sz="1400" dirty="0"/>
              <a:t>Lack of extensive knowledge and tools leveraging VR for early PD diagnosis.</a:t>
            </a:r>
          </a:p>
          <a:p>
            <a:pPr marL="139700" indent="0"/>
            <a:r>
              <a:rPr lang="en-US" sz="1400" dirty="0"/>
              <a:t>Current diagnostic methods are not sufficiently precise for early detection.</a:t>
            </a:r>
            <a:endParaRPr lang="he-IL" sz="1400" dirty="0"/>
          </a:p>
        </p:txBody>
      </p:sp>
      <p:sp>
        <p:nvSpPr>
          <p:cNvPr id="24" name="Google Shape;398;p41">
            <a:extLst>
              <a:ext uri="{FF2B5EF4-FFF2-40B4-BE49-F238E27FC236}">
                <a16:creationId xmlns:a16="http://schemas.microsoft.com/office/drawing/2014/main" id="{FBA12BB8-1265-C308-855A-1310BAC5AEF2}"/>
              </a:ext>
            </a:extLst>
          </p:cNvPr>
          <p:cNvSpPr txBox="1">
            <a:spLocks/>
          </p:cNvSpPr>
          <p:nvPr/>
        </p:nvSpPr>
        <p:spPr>
          <a:xfrm>
            <a:off x="4024646" y="606020"/>
            <a:ext cx="3026255" cy="488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Ubuntu"/>
              <a:buNone/>
              <a:defRPr sz="13000" b="1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Ubuntu"/>
              <a:buNone/>
              <a:defRPr sz="3500" b="1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Ubuntu"/>
              <a:buNone/>
              <a:defRPr sz="3500" b="1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Ubuntu"/>
              <a:buNone/>
              <a:defRPr sz="3500" b="1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Ubuntu"/>
              <a:buNone/>
              <a:defRPr sz="3500" b="1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Ubuntu"/>
              <a:buNone/>
              <a:defRPr sz="3500" b="1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Ubuntu"/>
              <a:buNone/>
              <a:defRPr sz="3500" b="1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Ubuntu"/>
              <a:buNone/>
              <a:defRPr sz="3500" b="1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Ubuntu"/>
              <a:buNone/>
              <a:defRPr sz="3500" b="1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dirty="0">
                <a:solidFill>
                  <a:schemeClr val="tx1"/>
                </a:solidFill>
              </a:rPr>
              <a:t>Existing Solutions</a:t>
            </a:r>
            <a:endParaRPr lang="en-US" sz="600" b="0" dirty="0">
              <a:solidFill>
                <a:schemeClr val="tx1"/>
              </a:solidFill>
            </a:endParaRPr>
          </a:p>
        </p:txBody>
      </p:sp>
      <p:sp>
        <p:nvSpPr>
          <p:cNvPr id="26" name="Google Shape;399;p41">
            <a:extLst>
              <a:ext uri="{FF2B5EF4-FFF2-40B4-BE49-F238E27FC236}">
                <a16:creationId xmlns:a16="http://schemas.microsoft.com/office/drawing/2014/main" id="{A4F6270C-F4A4-0615-11D1-9CBF671B0AAB}"/>
              </a:ext>
            </a:extLst>
          </p:cNvPr>
          <p:cNvSpPr txBox="1">
            <a:spLocks/>
          </p:cNvSpPr>
          <p:nvPr/>
        </p:nvSpPr>
        <p:spPr>
          <a:xfrm>
            <a:off x="4068003" y="983935"/>
            <a:ext cx="4744008" cy="2385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"/>
              <a:buNone/>
              <a:defRPr sz="1800" b="0" i="0" u="none" strike="noStrike" cap="none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"/>
              <a:buNone/>
              <a:defRPr sz="1400" b="0" i="0" u="none" strike="noStrike" cap="none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"/>
              <a:buNone/>
              <a:defRPr sz="1400" b="0" i="0" u="none" strike="noStrike" cap="none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"/>
              <a:buNone/>
              <a:defRPr sz="1400" b="0" i="0" u="none" strike="noStrike" cap="none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"/>
              <a:buNone/>
              <a:defRPr sz="1400" b="0" i="0" u="none" strike="noStrike" cap="none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"/>
              <a:buNone/>
              <a:defRPr sz="1400" b="0" i="0" u="none" strike="noStrike" cap="none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"/>
              <a:buNone/>
              <a:defRPr sz="1400" b="0" i="0" u="none" strike="noStrike" cap="none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"/>
              <a:buNone/>
              <a:defRPr sz="1400" b="0" i="0" u="none" strike="noStrike" cap="none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"/>
              <a:buNone/>
              <a:defRPr sz="1400" b="0" i="0" u="none" strike="noStrike" cap="none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9pPr>
          </a:lstStyle>
          <a:p>
            <a:pPr marL="139700" indent="0" algn="l"/>
            <a:r>
              <a:rPr lang="en-US" sz="1400" b="1" dirty="0" err="1"/>
              <a:t>DaTSCAN</a:t>
            </a:r>
            <a:r>
              <a:rPr lang="en-US" sz="1400" dirty="0"/>
              <a:t> FDA-approved imaging for visualizing dopamine system changes.</a:t>
            </a:r>
          </a:p>
          <a:p>
            <a:pPr marL="139700" indent="0" algn="l"/>
            <a:r>
              <a:rPr lang="en-US" sz="1400" b="1" dirty="0"/>
              <a:t>MDS-UPDRS</a:t>
            </a:r>
            <a:r>
              <a:rPr lang="en-US" sz="1400" dirty="0"/>
              <a:t> Scale for assessing motor and non-motor symptoms, needing precise tools.</a:t>
            </a:r>
          </a:p>
          <a:p>
            <a:pPr marL="139700" indent="0" algn="l"/>
            <a:r>
              <a:rPr lang="en-US" sz="1400" b="1" dirty="0"/>
              <a:t>VR Corridor for </a:t>
            </a:r>
            <a:r>
              <a:rPr lang="en-US" sz="1400" b="1" dirty="0" err="1"/>
              <a:t>FoG</a:t>
            </a:r>
            <a:r>
              <a:rPr lang="en-US" sz="1400" dirty="0"/>
              <a:t> Uses VR to study freezing of gait in PD patients.</a:t>
            </a:r>
          </a:p>
          <a:p>
            <a:pPr marL="139700" indent="0" algn="l"/>
            <a:r>
              <a:rPr lang="en-US" sz="1400" b="1" dirty="0" err="1"/>
              <a:t>DiagnaMed</a:t>
            </a:r>
            <a:r>
              <a:rPr lang="en-US" sz="1400" b="1" dirty="0"/>
              <a:t> VR/AI Neuro System</a:t>
            </a:r>
            <a:r>
              <a:rPr lang="en-US" sz="1400" dirty="0"/>
              <a:t> Combines VR and AI for remote diagnosis.</a:t>
            </a:r>
          </a:p>
          <a:p>
            <a:pPr marL="139700" indent="0" algn="l"/>
            <a:r>
              <a:rPr lang="en-US" sz="1400" b="1" dirty="0"/>
              <a:t>Cleveland Clinic’s VR Shopping Platform</a:t>
            </a:r>
            <a:r>
              <a:rPr lang="en-US" sz="1400" dirty="0"/>
              <a:t> Uses VR and treadmill to assess daily activities.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640;p54">
            <a:extLst>
              <a:ext uri="{FF2B5EF4-FFF2-40B4-BE49-F238E27FC236}">
                <a16:creationId xmlns:a16="http://schemas.microsoft.com/office/drawing/2014/main" id="{FAD23DA1-9A51-D203-D443-83CC5D6853F3}"/>
              </a:ext>
            </a:extLst>
          </p:cNvPr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 rot="19758319">
            <a:off x="6211292" y="3088727"/>
            <a:ext cx="2576737" cy="1694789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p42"/>
          <p:cNvSpPr txBox="1">
            <a:spLocks noGrp="1"/>
          </p:cNvSpPr>
          <p:nvPr>
            <p:ph type="title"/>
          </p:nvPr>
        </p:nvSpPr>
        <p:spPr>
          <a:xfrm>
            <a:off x="0" y="24384"/>
            <a:ext cx="51492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 dirty="0"/>
              <a:t>Our Solution</a:t>
            </a:r>
            <a:endParaRPr dirty="0"/>
          </a:p>
        </p:txBody>
      </p:sp>
      <p:sp>
        <p:nvSpPr>
          <p:cNvPr id="405" name="Google Shape;405;p42"/>
          <p:cNvSpPr txBox="1">
            <a:spLocks noGrp="1"/>
          </p:cNvSpPr>
          <p:nvPr>
            <p:ph type="subTitle" idx="1"/>
          </p:nvPr>
        </p:nvSpPr>
        <p:spPr>
          <a:xfrm>
            <a:off x="265988" y="1868109"/>
            <a:ext cx="7007093" cy="274877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 algn="l"/>
            <a:r>
              <a:rPr lang="en-US" sz="1800" dirty="0"/>
              <a:t>VR system tracks user movements, detecting asymmetries indicative of early PD.</a:t>
            </a:r>
          </a:p>
          <a:p>
            <a:pPr marL="139700" indent="0" algn="l"/>
            <a:endParaRPr lang="en-US" sz="1800" dirty="0"/>
          </a:p>
          <a:p>
            <a:pPr marL="139700" indent="0" algn="l"/>
            <a:r>
              <a:rPr lang="en-US" sz="1800" dirty="0"/>
              <a:t>Simulates swimming tasks using the Oculus Quest 2 and Unity engine.</a:t>
            </a:r>
          </a:p>
          <a:p>
            <a:pPr marL="139700" indent="0" algn="l"/>
            <a:endParaRPr lang="en-US" sz="1800" dirty="0"/>
          </a:p>
          <a:p>
            <a:pPr marL="139700" indent="0" algn="l"/>
            <a:r>
              <a:rPr lang="en-US" sz="1800" dirty="0"/>
              <a:t>Records data in CSV format for detailed analysis.</a:t>
            </a:r>
          </a:p>
          <a:p>
            <a:pPr marL="139700" indent="0" algn="l"/>
            <a:br>
              <a:rPr lang="en-US" sz="1800" dirty="0"/>
            </a:br>
            <a:endParaRPr lang="en-US" sz="1800" dirty="0"/>
          </a:p>
        </p:txBody>
      </p:sp>
      <p:sp>
        <p:nvSpPr>
          <p:cNvPr id="4" name="Google Shape;404;p42">
            <a:extLst>
              <a:ext uri="{FF2B5EF4-FFF2-40B4-BE49-F238E27FC236}">
                <a16:creationId xmlns:a16="http://schemas.microsoft.com/office/drawing/2014/main" id="{E2C809E0-03F4-209D-47E8-DDD7A2E3CD94}"/>
              </a:ext>
            </a:extLst>
          </p:cNvPr>
          <p:cNvSpPr txBox="1">
            <a:spLocks/>
          </p:cNvSpPr>
          <p:nvPr/>
        </p:nvSpPr>
        <p:spPr>
          <a:xfrm>
            <a:off x="576331" y="866184"/>
            <a:ext cx="7303008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Ubuntu"/>
              <a:buNone/>
              <a:defRPr sz="5000" b="1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Ubuntu"/>
              <a:buNone/>
              <a:defRPr sz="3600" b="1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Ubuntu"/>
              <a:buNone/>
              <a:defRPr sz="3600" b="1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Ubuntu"/>
              <a:buNone/>
              <a:defRPr sz="3600" b="1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Ubuntu"/>
              <a:buNone/>
              <a:defRPr sz="3600" b="1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Ubuntu"/>
              <a:buNone/>
              <a:defRPr sz="3600" b="1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Ubuntu"/>
              <a:buNone/>
              <a:defRPr sz="3600" b="1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Ubuntu"/>
              <a:buNone/>
              <a:defRPr sz="3600" b="1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Ubuntu"/>
              <a:buNone/>
              <a:defRPr sz="3600" b="1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>
            <a:pPr algn="l"/>
            <a:r>
              <a:rPr lang="en-US" sz="4400" b="0" dirty="0">
                <a:solidFill>
                  <a:schemeClr val="tx1"/>
                </a:solidFill>
              </a:rPr>
              <a:t>VR-Based Detection </a:t>
            </a:r>
            <a:endParaRPr lang="en-US" sz="1100" b="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43"/>
          <p:cNvSpPr txBox="1">
            <a:spLocks noGrp="1"/>
          </p:cNvSpPr>
          <p:nvPr>
            <p:ph type="title"/>
          </p:nvPr>
        </p:nvSpPr>
        <p:spPr>
          <a:xfrm>
            <a:off x="108415" y="31303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3600" b="1" dirty="0"/>
              <a:t>Engineering Development Process</a:t>
            </a:r>
          </a:p>
        </p:txBody>
      </p:sp>
      <p:sp>
        <p:nvSpPr>
          <p:cNvPr id="413" name="Google Shape;413;p43"/>
          <p:cNvSpPr txBox="1">
            <a:spLocks noGrp="1"/>
          </p:cNvSpPr>
          <p:nvPr>
            <p:ph type="subTitle" idx="1"/>
          </p:nvPr>
        </p:nvSpPr>
        <p:spPr>
          <a:xfrm>
            <a:off x="172701" y="1002631"/>
            <a:ext cx="8219932" cy="129257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Extensive research on PD and existing diagnostic methods.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Our solution integrates advanced VR technology to identify early-stage motor and cognitive impairments.</a:t>
            </a:r>
          </a:p>
        </p:txBody>
      </p:sp>
      <p:sp>
        <p:nvSpPr>
          <p:cNvPr id="2" name="Google Shape;455;p55">
            <a:extLst>
              <a:ext uri="{FF2B5EF4-FFF2-40B4-BE49-F238E27FC236}">
                <a16:creationId xmlns:a16="http://schemas.microsoft.com/office/drawing/2014/main" id="{2EBD23C2-D46A-F678-97AF-F5FD15FF07B3}"/>
              </a:ext>
            </a:extLst>
          </p:cNvPr>
          <p:cNvSpPr txBox="1">
            <a:spLocks/>
          </p:cNvSpPr>
          <p:nvPr/>
        </p:nvSpPr>
        <p:spPr>
          <a:xfrm>
            <a:off x="-597979" y="569308"/>
            <a:ext cx="2980256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Ubuntu"/>
              <a:buNone/>
              <a:defRPr sz="3500" b="1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Ubuntu"/>
              <a:buNone/>
              <a:defRPr sz="3500" b="1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Ubuntu"/>
              <a:buNone/>
              <a:defRPr sz="3500" b="1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Ubuntu"/>
              <a:buNone/>
              <a:defRPr sz="3500" b="1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Ubuntu"/>
              <a:buNone/>
              <a:defRPr sz="3500" b="1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Ubuntu"/>
              <a:buNone/>
              <a:defRPr sz="3500" b="1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Ubuntu"/>
              <a:buNone/>
              <a:defRPr sz="3500" b="1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Ubuntu"/>
              <a:buNone/>
              <a:defRPr sz="3500" b="1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Ubuntu"/>
              <a:buNone/>
              <a:defRPr sz="3500" b="1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>
            <a:r>
              <a:rPr lang="en-US" sz="2400" b="0" dirty="0"/>
              <a:t>Research</a:t>
            </a:r>
            <a:endParaRPr lang="en-US" b="0" dirty="0"/>
          </a:p>
        </p:txBody>
      </p:sp>
      <p:grpSp>
        <p:nvGrpSpPr>
          <p:cNvPr id="3" name="Google Shape;6366;p96">
            <a:extLst>
              <a:ext uri="{FF2B5EF4-FFF2-40B4-BE49-F238E27FC236}">
                <a16:creationId xmlns:a16="http://schemas.microsoft.com/office/drawing/2014/main" id="{5B84A58D-69F5-0796-D25A-689B574889ED}"/>
              </a:ext>
            </a:extLst>
          </p:cNvPr>
          <p:cNvGrpSpPr/>
          <p:nvPr/>
        </p:nvGrpSpPr>
        <p:grpSpPr>
          <a:xfrm>
            <a:off x="1616683" y="687854"/>
            <a:ext cx="360000" cy="360000"/>
            <a:chOff x="5045500" y="842250"/>
            <a:chExt cx="503875" cy="481850"/>
          </a:xfrm>
          <a:solidFill>
            <a:srgbClr val="AB56C0"/>
          </a:solidFill>
        </p:grpSpPr>
        <p:sp>
          <p:nvSpPr>
            <p:cNvPr id="4" name="Google Shape;6367;p96">
              <a:extLst>
                <a:ext uri="{FF2B5EF4-FFF2-40B4-BE49-F238E27FC236}">
                  <a16:creationId xmlns:a16="http://schemas.microsoft.com/office/drawing/2014/main" id="{9ED417FC-874A-B054-0449-3AB3D80C5724}"/>
                </a:ext>
              </a:extLst>
            </p:cNvPr>
            <p:cNvSpPr/>
            <p:nvPr/>
          </p:nvSpPr>
          <p:spPr>
            <a:xfrm>
              <a:off x="5045500" y="842250"/>
              <a:ext cx="503875" cy="481850"/>
            </a:xfrm>
            <a:custGeom>
              <a:avLst/>
              <a:gdLst/>
              <a:ahLst/>
              <a:cxnLst/>
              <a:rect l="l" t="t" r="r" b="b"/>
              <a:pathLst>
                <a:path w="20155" h="19274" extrusionOk="0">
                  <a:moveTo>
                    <a:pt x="12103" y="1130"/>
                  </a:moveTo>
                  <a:cubicBezTo>
                    <a:pt x="13694" y="1130"/>
                    <a:pt x="15284" y="1735"/>
                    <a:pt x="16496" y="2945"/>
                  </a:cubicBezTo>
                  <a:cubicBezTo>
                    <a:pt x="18917" y="5366"/>
                    <a:pt x="18917" y="9305"/>
                    <a:pt x="16496" y="11729"/>
                  </a:cubicBezTo>
                  <a:cubicBezTo>
                    <a:pt x="15286" y="12940"/>
                    <a:pt x="13695" y="13545"/>
                    <a:pt x="12104" y="13545"/>
                  </a:cubicBezTo>
                  <a:cubicBezTo>
                    <a:pt x="10514" y="13545"/>
                    <a:pt x="8923" y="12940"/>
                    <a:pt x="7712" y="11729"/>
                  </a:cubicBezTo>
                  <a:cubicBezTo>
                    <a:pt x="5288" y="9305"/>
                    <a:pt x="5288" y="5369"/>
                    <a:pt x="7712" y="2945"/>
                  </a:cubicBezTo>
                  <a:cubicBezTo>
                    <a:pt x="8923" y="1735"/>
                    <a:pt x="10513" y="1130"/>
                    <a:pt x="12103" y="1130"/>
                  </a:cubicBezTo>
                  <a:close/>
                  <a:moveTo>
                    <a:pt x="4918" y="13726"/>
                  </a:moveTo>
                  <a:lnTo>
                    <a:pt x="5716" y="14524"/>
                  </a:lnTo>
                  <a:lnTo>
                    <a:pt x="4918" y="15322"/>
                  </a:lnTo>
                  <a:lnTo>
                    <a:pt x="4120" y="14524"/>
                  </a:lnTo>
                  <a:lnTo>
                    <a:pt x="4918" y="13726"/>
                  </a:lnTo>
                  <a:close/>
                  <a:moveTo>
                    <a:pt x="12106" y="1"/>
                  </a:moveTo>
                  <a:cubicBezTo>
                    <a:pt x="10226" y="1"/>
                    <a:pt x="8345" y="717"/>
                    <a:pt x="6914" y="2147"/>
                  </a:cubicBezTo>
                  <a:cubicBezTo>
                    <a:pt x="4725" y="4333"/>
                    <a:pt x="4240" y="7516"/>
                    <a:pt x="5315" y="10133"/>
                  </a:cubicBezTo>
                  <a:lnTo>
                    <a:pt x="4518" y="10931"/>
                  </a:lnTo>
                  <a:cubicBezTo>
                    <a:pt x="4009" y="11434"/>
                    <a:pt x="3876" y="12208"/>
                    <a:pt x="4192" y="12852"/>
                  </a:cubicBezTo>
                  <a:lnTo>
                    <a:pt x="663" y="16382"/>
                  </a:lnTo>
                  <a:cubicBezTo>
                    <a:pt x="1" y="17044"/>
                    <a:pt x="1" y="18116"/>
                    <a:pt x="663" y="18778"/>
                  </a:cubicBezTo>
                  <a:cubicBezTo>
                    <a:pt x="994" y="19108"/>
                    <a:pt x="1428" y="19273"/>
                    <a:pt x="1862" y="19273"/>
                  </a:cubicBezTo>
                  <a:cubicBezTo>
                    <a:pt x="2295" y="19273"/>
                    <a:pt x="2729" y="19108"/>
                    <a:pt x="3060" y="18778"/>
                  </a:cubicBezTo>
                  <a:lnTo>
                    <a:pt x="6586" y="15249"/>
                  </a:lnTo>
                  <a:cubicBezTo>
                    <a:pt x="6820" y="15363"/>
                    <a:pt x="7071" y="15418"/>
                    <a:pt x="7320" y="15418"/>
                  </a:cubicBezTo>
                  <a:cubicBezTo>
                    <a:pt x="7757" y="15418"/>
                    <a:pt x="8188" y="15247"/>
                    <a:pt x="8510" y="14921"/>
                  </a:cubicBezTo>
                  <a:lnTo>
                    <a:pt x="9308" y="14126"/>
                  </a:lnTo>
                  <a:cubicBezTo>
                    <a:pt x="10192" y="14489"/>
                    <a:pt x="11145" y="14675"/>
                    <a:pt x="12104" y="14675"/>
                  </a:cubicBezTo>
                  <a:cubicBezTo>
                    <a:pt x="13962" y="14675"/>
                    <a:pt x="15843" y="13979"/>
                    <a:pt x="17294" y="12527"/>
                  </a:cubicBezTo>
                  <a:cubicBezTo>
                    <a:pt x="20155" y="9666"/>
                    <a:pt x="20155" y="5008"/>
                    <a:pt x="17294" y="2147"/>
                  </a:cubicBezTo>
                  <a:cubicBezTo>
                    <a:pt x="15864" y="716"/>
                    <a:pt x="13985" y="1"/>
                    <a:pt x="1210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" name="Google Shape;6368;p96">
              <a:extLst>
                <a:ext uri="{FF2B5EF4-FFF2-40B4-BE49-F238E27FC236}">
                  <a16:creationId xmlns:a16="http://schemas.microsoft.com/office/drawing/2014/main" id="{E6D33162-5DE6-57BB-C5CD-B1B044355913}"/>
                </a:ext>
              </a:extLst>
            </p:cNvPr>
            <p:cNvSpPr/>
            <p:nvPr/>
          </p:nvSpPr>
          <p:spPr>
            <a:xfrm>
              <a:off x="5221050" y="898625"/>
              <a:ext cx="254100" cy="254099"/>
            </a:xfrm>
            <a:custGeom>
              <a:avLst/>
              <a:gdLst/>
              <a:ahLst/>
              <a:cxnLst/>
              <a:rect l="l" t="t" r="r" b="b"/>
              <a:pathLst>
                <a:path w="10164" h="10164" extrusionOk="0">
                  <a:moveTo>
                    <a:pt x="5081" y="1"/>
                  </a:moveTo>
                  <a:cubicBezTo>
                    <a:pt x="2274" y="1"/>
                    <a:pt x="1" y="2274"/>
                    <a:pt x="1" y="5081"/>
                  </a:cubicBezTo>
                  <a:cubicBezTo>
                    <a:pt x="1" y="7887"/>
                    <a:pt x="2274" y="10164"/>
                    <a:pt x="5081" y="10164"/>
                  </a:cubicBezTo>
                  <a:cubicBezTo>
                    <a:pt x="7887" y="10164"/>
                    <a:pt x="10164" y="7887"/>
                    <a:pt x="10164" y="5081"/>
                  </a:cubicBezTo>
                  <a:cubicBezTo>
                    <a:pt x="10164" y="2274"/>
                    <a:pt x="7887" y="1"/>
                    <a:pt x="508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5D74"/>
                </a:solidFill>
              </a:endParaRPr>
            </a:p>
          </p:txBody>
        </p:sp>
      </p:grpSp>
      <p:sp>
        <p:nvSpPr>
          <p:cNvPr id="6" name="Google Shape;455;p55">
            <a:extLst>
              <a:ext uri="{FF2B5EF4-FFF2-40B4-BE49-F238E27FC236}">
                <a16:creationId xmlns:a16="http://schemas.microsoft.com/office/drawing/2014/main" id="{1C3361B6-41A0-CC97-D70D-3EFAF3483ADD}"/>
              </a:ext>
            </a:extLst>
          </p:cNvPr>
          <p:cNvSpPr txBox="1">
            <a:spLocks/>
          </p:cNvSpPr>
          <p:nvPr/>
        </p:nvSpPr>
        <p:spPr>
          <a:xfrm>
            <a:off x="-1457240" y="2276267"/>
            <a:ext cx="6353051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Ubuntu"/>
              <a:buNone/>
              <a:defRPr sz="3500" b="1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Ubuntu"/>
              <a:buNone/>
              <a:defRPr sz="3500" b="1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Ubuntu"/>
              <a:buNone/>
              <a:defRPr sz="3500" b="1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Ubuntu"/>
              <a:buNone/>
              <a:defRPr sz="3500" b="1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Ubuntu"/>
              <a:buNone/>
              <a:defRPr sz="3500" b="1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Ubuntu"/>
              <a:buNone/>
              <a:defRPr sz="3500" b="1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Ubuntu"/>
              <a:buNone/>
              <a:defRPr sz="3500" b="1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Ubuntu"/>
              <a:buNone/>
              <a:defRPr sz="3500" b="1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Ubuntu"/>
              <a:buNone/>
              <a:defRPr sz="3500" b="1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dirty="0"/>
              <a:t>Development Phases</a:t>
            </a:r>
            <a:endParaRPr lang="en-US" sz="1600" b="0" dirty="0"/>
          </a:p>
        </p:txBody>
      </p:sp>
      <p:sp>
        <p:nvSpPr>
          <p:cNvPr id="8" name="Google Shape;413;p43">
            <a:extLst>
              <a:ext uri="{FF2B5EF4-FFF2-40B4-BE49-F238E27FC236}">
                <a16:creationId xmlns:a16="http://schemas.microsoft.com/office/drawing/2014/main" id="{FDC2AFE5-26E2-91CA-B647-E796DA50A4C0}"/>
              </a:ext>
            </a:extLst>
          </p:cNvPr>
          <p:cNvSpPr txBox="1">
            <a:spLocks/>
          </p:cNvSpPr>
          <p:nvPr/>
        </p:nvSpPr>
        <p:spPr>
          <a:xfrm>
            <a:off x="222320" y="2803967"/>
            <a:ext cx="8978387" cy="20087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Light"/>
              <a:buChar char="●"/>
              <a:defRPr sz="1600" b="0" i="0" u="none" strike="noStrike" cap="none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Define system needs and target users.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Create detailed plans and prototypes.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Build the system using Unity and Oculus Quest 2, integrate motion tracking.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Validate with user testing, ensure accuracy in movement tracking and asymmetry detection.</a:t>
            </a:r>
          </a:p>
        </p:txBody>
      </p:sp>
      <p:grpSp>
        <p:nvGrpSpPr>
          <p:cNvPr id="9" name="Google Shape;1499;p83">
            <a:extLst>
              <a:ext uri="{FF2B5EF4-FFF2-40B4-BE49-F238E27FC236}">
                <a16:creationId xmlns:a16="http://schemas.microsoft.com/office/drawing/2014/main" id="{C8048863-EDB1-5D30-08B8-7C14F7F5F05D}"/>
              </a:ext>
            </a:extLst>
          </p:cNvPr>
          <p:cNvGrpSpPr/>
          <p:nvPr/>
        </p:nvGrpSpPr>
        <p:grpSpPr>
          <a:xfrm>
            <a:off x="3344211" y="2360117"/>
            <a:ext cx="360000" cy="360000"/>
            <a:chOff x="2000087" y="2734591"/>
            <a:chExt cx="418122" cy="418091"/>
          </a:xfrm>
          <a:solidFill>
            <a:srgbClr val="AB56C0"/>
          </a:solidFill>
        </p:grpSpPr>
        <p:sp>
          <p:nvSpPr>
            <p:cNvPr id="10" name="Google Shape;1500;p83">
              <a:extLst>
                <a:ext uri="{FF2B5EF4-FFF2-40B4-BE49-F238E27FC236}">
                  <a16:creationId xmlns:a16="http://schemas.microsoft.com/office/drawing/2014/main" id="{24DA8A67-465B-73A1-800C-C79016993CCD}"/>
                </a:ext>
              </a:extLst>
            </p:cNvPr>
            <p:cNvSpPr/>
            <p:nvPr/>
          </p:nvSpPr>
          <p:spPr>
            <a:xfrm>
              <a:off x="2000087" y="2734591"/>
              <a:ext cx="418122" cy="89624"/>
            </a:xfrm>
            <a:custGeom>
              <a:avLst/>
              <a:gdLst/>
              <a:ahLst/>
              <a:cxnLst/>
              <a:rect l="l" t="t" r="r" b="b"/>
              <a:pathLst>
                <a:path w="13366" h="2865" extrusionOk="0">
                  <a:moveTo>
                    <a:pt x="1675" y="1247"/>
                  </a:moveTo>
                  <a:cubicBezTo>
                    <a:pt x="1906" y="1247"/>
                    <a:pt x="2094" y="1434"/>
                    <a:pt x="2094" y="1665"/>
                  </a:cubicBezTo>
                  <a:cubicBezTo>
                    <a:pt x="2094" y="1896"/>
                    <a:pt x="1907" y="2083"/>
                    <a:pt x="1675" y="2083"/>
                  </a:cubicBezTo>
                  <a:cubicBezTo>
                    <a:pt x="1444" y="2083"/>
                    <a:pt x="1255" y="1896"/>
                    <a:pt x="1255" y="1665"/>
                  </a:cubicBezTo>
                  <a:cubicBezTo>
                    <a:pt x="1255" y="1434"/>
                    <a:pt x="1442" y="1247"/>
                    <a:pt x="1675" y="1247"/>
                  </a:cubicBezTo>
                  <a:close/>
                  <a:moveTo>
                    <a:pt x="3378" y="1247"/>
                  </a:moveTo>
                  <a:cubicBezTo>
                    <a:pt x="3609" y="1247"/>
                    <a:pt x="3796" y="1434"/>
                    <a:pt x="3796" y="1665"/>
                  </a:cubicBezTo>
                  <a:cubicBezTo>
                    <a:pt x="3796" y="1896"/>
                    <a:pt x="3610" y="2083"/>
                    <a:pt x="3378" y="2083"/>
                  </a:cubicBezTo>
                  <a:cubicBezTo>
                    <a:pt x="3147" y="2083"/>
                    <a:pt x="2958" y="1896"/>
                    <a:pt x="2958" y="1665"/>
                  </a:cubicBezTo>
                  <a:cubicBezTo>
                    <a:pt x="2958" y="1434"/>
                    <a:pt x="3145" y="1247"/>
                    <a:pt x="3378" y="1247"/>
                  </a:cubicBezTo>
                  <a:close/>
                  <a:moveTo>
                    <a:pt x="5158" y="1247"/>
                  </a:moveTo>
                  <a:cubicBezTo>
                    <a:pt x="5388" y="1247"/>
                    <a:pt x="5576" y="1434"/>
                    <a:pt x="5576" y="1665"/>
                  </a:cubicBezTo>
                  <a:cubicBezTo>
                    <a:pt x="5576" y="1896"/>
                    <a:pt x="5389" y="2083"/>
                    <a:pt x="5158" y="2083"/>
                  </a:cubicBezTo>
                  <a:cubicBezTo>
                    <a:pt x="4927" y="2083"/>
                    <a:pt x="4738" y="1896"/>
                    <a:pt x="4738" y="1665"/>
                  </a:cubicBezTo>
                  <a:cubicBezTo>
                    <a:pt x="4738" y="1434"/>
                    <a:pt x="4927" y="1247"/>
                    <a:pt x="5158" y="1247"/>
                  </a:cubicBezTo>
                  <a:close/>
                  <a:moveTo>
                    <a:pt x="965" y="0"/>
                  </a:moveTo>
                  <a:cubicBezTo>
                    <a:pt x="434" y="0"/>
                    <a:pt x="1" y="433"/>
                    <a:pt x="1" y="965"/>
                  </a:cubicBezTo>
                  <a:lnTo>
                    <a:pt x="1" y="2864"/>
                  </a:lnTo>
                  <a:lnTo>
                    <a:pt x="13366" y="2864"/>
                  </a:lnTo>
                  <a:lnTo>
                    <a:pt x="13366" y="965"/>
                  </a:lnTo>
                  <a:cubicBezTo>
                    <a:pt x="13366" y="433"/>
                    <a:pt x="12934" y="0"/>
                    <a:pt x="1240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501;p83">
              <a:extLst>
                <a:ext uri="{FF2B5EF4-FFF2-40B4-BE49-F238E27FC236}">
                  <a16:creationId xmlns:a16="http://schemas.microsoft.com/office/drawing/2014/main" id="{1801197E-316D-7B12-E28F-978823F72294}"/>
                </a:ext>
              </a:extLst>
            </p:cNvPr>
            <p:cNvSpPr/>
            <p:nvPr/>
          </p:nvSpPr>
          <p:spPr>
            <a:xfrm>
              <a:off x="2146426" y="2912025"/>
              <a:ext cx="125787" cy="58185"/>
            </a:xfrm>
            <a:custGeom>
              <a:avLst/>
              <a:gdLst/>
              <a:ahLst/>
              <a:cxnLst/>
              <a:rect l="l" t="t" r="r" b="b"/>
              <a:pathLst>
                <a:path w="4021" h="1860" extrusionOk="0">
                  <a:moveTo>
                    <a:pt x="2006" y="0"/>
                  </a:moveTo>
                  <a:lnTo>
                    <a:pt x="1" y="875"/>
                  </a:lnTo>
                  <a:lnTo>
                    <a:pt x="2013" y="1860"/>
                  </a:lnTo>
                  <a:lnTo>
                    <a:pt x="4021" y="911"/>
                  </a:lnTo>
                  <a:lnTo>
                    <a:pt x="200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502;p83">
              <a:extLst>
                <a:ext uri="{FF2B5EF4-FFF2-40B4-BE49-F238E27FC236}">
                  <a16:creationId xmlns:a16="http://schemas.microsoft.com/office/drawing/2014/main" id="{0753180E-F888-90D8-5CC0-CEAC25D28EAC}"/>
                </a:ext>
              </a:extLst>
            </p:cNvPr>
            <p:cNvSpPr/>
            <p:nvPr/>
          </p:nvSpPr>
          <p:spPr>
            <a:xfrm>
              <a:off x="2128783" y="2959324"/>
              <a:ext cx="67727" cy="104922"/>
            </a:xfrm>
            <a:custGeom>
              <a:avLst/>
              <a:gdLst/>
              <a:ahLst/>
              <a:cxnLst/>
              <a:rect l="l" t="t" r="r" b="b"/>
              <a:pathLst>
                <a:path w="2165" h="3354" extrusionOk="0">
                  <a:moveTo>
                    <a:pt x="0" y="0"/>
                  </a:moveTo>
                  <a:lnTo>
                    <a:pt x="0" y="2390"/>
                  </a:lnTo>
                  <a:lnTo>
                    <a:pt x="2165" y="3353"/>
                  </a:lnTo>
                  <a:lnTo>
                    <a:pt x="2165" y="1059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" name="Google Shape;1503;p83">
              <a:extLst>
                <a:ext uri="{FF2B5EF4-FFF2-40B4-BE49-F238E27FC236}">
                  <a16:creationId xmlns:a16="http://schemas.microsoft.com/office/drawing/2014/main" id="{9E0F24F6-FDE7-4389-B084-5628AAFF9FFD}"/>
                </a:ext>
              </a:extLst>
            </p:cNvPr>
            <p:cNvSpPr/>
            <p:nvPr/>
          </p:nvSpPr>
          <p:spPr>
            <a:xfrm>
              <a:off x="2222099" y="2960482"/>
              <a:ext cx="67820" cy="103733"/>
            </a:xfrm>
            <a:custGeom>
              <a:avLst/>
              <a:gdLst/>
              <a:ahLst/>
              <a:cxnLst/>
              <a:rect l="l" t="t" r="r" b="b"/>
              <a:pathLst>
                <a:path w="2168" h="3316" extrusionOk="0">
                  <a:moveTo>
                    <a:pt x="2168" y="1"/>
                  </a:moveTo>
                  <a:lnTo>
                    <a:pt x="0" y="1026"/>
                  </a:lnTo>
                  <a:lnTo>
                    <a:pt x="0" y="3315"/>
                  </a:lnTo>
                  <a:lnTo>
                    <a:pt x="2168" y="2353"/>
                  </a:lnTo>
                  <a:lnTo>
                    <a:pt x="216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504;p83">
              <a:extLst>
                <a:ext uri="{FF2B5EF4-FFF2-40B4-BE49-F238E27FC236}">
                  <a16:creationId xmlns:a16="http://schemas.microsoft.com/office/drawing/2014/main" id="{5DEEC8D9-0A19-DD91-8AAB-89CC6F7BDBB6}"/>
                </a:ext>
              </a:extLst>
            </p:cNvPr>
            <p:cNvSpPr/>
            <p:nvPr/>
          </p:nvSpPr>
          <p:spPr>
            <a:xfrm>
              <a:off x="2000087" y="2850211"/>
              <a:ext cx="418122" cy="302470"/>
            </a:xfrm>
            <a:custGeom>
              <a:avLst/>
              <a:gdLst/>
              <a:ahLst/>
              <a:cxnLst/>
              <a:rect l="l" t="t" r="r" b="b"/>
              <a:pathLst>
                <a:path w="13366" h="9669" extrusionOk="0">
                  <a:moveTo>
                    <a:pt x="6688" y="1117"/>
                  </a:moveTo>
                  <a:cubicBezTo>
                    <a:pt x="6745" y="1117"/>
                    <a:pt x="6803" y="1129"/>
                    <a:pt x="6856" y="1154"/>
                  </a:cubicBezTo>
                  <a:lnTo>
                    <a:pt x="9843" y="2505"/>
                  </a:lnTo>
                  <a:cubicBezTo>
                    <a:pt x="9972" y="2565"/>
                    <a:pt x="10084" y="2700"/>
                    <a:pt x="10084" y="2879"/>
                  </a:cubicBezTo>
                  <a:lnTo>
                    <a:pt x="10084" y="6144"/>
                  </a:lnTo>
                  <a:cubicBezTo>
                    <a:pt x="10084" y="6305"/>
                    <a:pt x="9990" y="6453"/>
                    <a:pt x="9841" y="6518"/>
                  </a:cubicBezTo>
                  <a:lnTo>
                    <a:pt x="6853" y="7845"/>
                  </a:lnTo>
                  <a:cubicBezTo>
                    <a:pt x="6852" y="7844"/>
                    <a:pt x="6851" y="7844"/>
                    <a:pt x="6849" y="7844"/>
                  </a:cubicBezTo>
                  <a:cubicBezTo>
                    <a:pt x="6820" y="7844"/>
                    <a:pt x="6809" y="7881"/>
                    <a:pt x="6722" y="7881"/>
                  </a:cubicBezTo>
                  <a:cubicBezTo>
                    <a:pt x="6678" y="7881"/>
                    <a:pt x="6615" y="7872"/>
                    <a:pt x="6521" y="7845"/>
                  </a:cubicBezTo>
                  <a:lnTo>
                    <a:pt x="3539" y="6518"/>
                  </a:lnTo>
                  <a:cubicBezTo>
                    <a:pt x="3391" y="6453"/>
                    <a:pt x="3295" y="6305"/>
                    <a:pt x="3295" y="6144"/>
                  </a:cubicBezTo>
                  <a:lnTo>
                    <a:pt x="3295" y="2828"/>
                  </a:lnTo>
                  <a:cubicBezTo>
                    <a:pt x="3295" y="2688"/>
                    <a:pt x="3378" y="2523"/>
                    <a:pt x="3541" y="2453"/>
                  </a:cubicBezTo>
                  <a:lnTo>
                    <a:pt x="6524" y="1151"/>
                  </a:lnTo>
                  <a:cubicBezTo>
                    <a:pt x="6576" y="1129"/>
                    <a:pt x="6632" y="1117"/>
                    <a:pt x="6688" y="1117"/>
                  </a:cubicBezTo>
                  <a:close/>
                  <a:moveTo>
                    <a:pt x="1" y="0"/>
                  </a:moveTo>
                  <a:lnTo>
                    <a:pt x="1" y="8704"/>
                  </a:lnTo>
                  <a:cubicBezTo>
                    <a:pt x="1" y="9237"/>
                    <a:pt x="434" y="9668"/>
                    <a:pt x="965" y="9668"/>
                  </a:cubicBezTo>
                  <a:lnTo>
                    <a:pt x="12402" y="9668"/>
                  </a:lnTo>
                  <a:cubicBezTo>
                    <a:pt x="12934" y="9668"/>
                    <a:pt x="13366" y="9237"/>
                    <a:pt x="13366" y="8704"/>
                  </a:cubicBezTo>
                  <a:lnTo>
                    <a:pt x="1336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44"/>
          <p:cNvSpPr txBox="1">
            <a:spLocks noGrp="1"/>
          </p:cNvSpPr>
          <p:nvPr>
            <p:ph type="title"/>
          </p:nvPr>
        </p:nvSpPr>
        <p:spPr>
          <a:xfrm>
            <a:off x="237991" y="642691"/>
            <a:ext cx="7704000" cy="39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/>
              <a:t>Why Asymmetry?</a:t>
            </a:r>
            <a:br>
              <a:rPr lang="en-US" sz="3600" b="1" dirty="0"/>
            </a:br>
            <a:endParaRPr dirty="0"/>
          </a:p>
        </p:txBody>
      </p:sp>
      <p:sp>
        <p:nvSpPr>
          <p:cNvPr id="423" name="Google Shape;423;p44"/>
          <p:cNvSpPr txBox="1">
            <a:spLocks noGrp="1"/>
          </p:cNvSpPr>
          <p:nvPr>
            <p:ph type="subTitle" idx="4"/>
          </p:nvPr>
        </p:nvSpPr>
        <p:spPr>
          <a:xfrm>
            <a:off x="237991" y="1141228"/>
            <a:ext cx="8208671" cy="32943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 algn="l">
              <a:buClr>
                <a:schemeClr val="bg2"/>
              </a:buClr>
              <a:buFont typeface="Wingdings" panose="05000000000000000000" pitchFamily="2" charset="2"/>
              <a:buChar char="v"/>
            </a:pPr>
            <a:r>
              <a:rPr lang="en-US" sz="1400" dirty="0">
                <a:solidFill>
                  <a:srgbClr val="FF0000"/>
                </a:solidFill>
              </a:rPr>
              <a:t>Our project supervisor Marcella told us a story about  her close friend that was early detected with PD.</a:t>
            </a:r>
          </a:p>
          <a:p>
            <a:pPr marL="0" indent="0" algn="l">
              <a:buClr>
                <a:schemeClr val="bg2"/>
              </a:buClr>
            </a:pPr>
            <a:endParaRPr lang="en-US" sz="1400" dirty="0">
              <a:solidFill>
                <a:srgbClr val="FF0000"/>
              </a:solidFill>
            </a:endParaRPr>
          </a:p>
          <a:p>
            <a:pPr marL="342900" indent="-342900" algn="l">
              <a:buClr>
                <a:schemeClr val="bg2"/>
              </a:buClr>
              <a:buFont typeface="Wingdings" panose="05000000000000000000" pitchFamily="2" charset="2"/>
              <a:buChar char="v"/>
            </a:pPr>
            <a:r>
              <a:rPr lang="en-US" sz="1400" dirty="0"/>
              <a:t>Patients often experience more severe symptoms on one side of the body </a:t>
            </a:r>
            <a:r>
              <a:rPr lang="en-US" sz="1400" dirty="0">
                <a:sym typeface="Wingdings" panose="05000000000000000000" pitchFamily="2" charset="2"/>
              </a:rPr>
              <a:t></a:t>
            </a:r>
            <a:r>
              <a:rPr lang="en-US" sz="1400" dirty="0"/>
              <a:t> result from uneven degeneration of neurons in the substantia nigra.</a:t>
            </a:r>
          </a:p>
          <a:p>
            <a:pPr marL="0" indent="0" algn="l">
              <a:buClr>
                <a:schemeClr val="bg2"/>
              </a:buClr>
            </a:pPr>
            <a:endParaRPr lang="en-US" sz="1400" dirty="0"/>
          </a:p>
          <a:p>
            <a:pPr marL="342900" indent="-342900" algn="l">
              <a:buClr>
                <a:schemeClr val="bg2"/>
              </a:buClr>
              <a:buFont typeface="Wingdings" panose="05000000000000000000" pitchFamily="2" charset="2"/>
              <a:buChar char="v"/>
            </a:pPr>
            <a:r>
              <a:rPr lang="en-US" sz="1400" dirty="0"/>
              <a:t>Motor asymmetry is a defining characteristic of PD, often evident from the disease's onset.</a:t>
            </a:r>
          </a:p>
          <a:p>
            <a:pPr marL="0" indent="0" algn="l">
              <a:buClr>
                <a:schemeClr val="bg2"/>
              </a:buClr>
            </a:pPr>
            <a:endParaRPr lang="en-US" sz="1400" dirty="0"/>
          </a:p>
          <a:p>
            <a:pPr marL="342900" indent="-342900" algn="l">
              <a:buClr>
                <a:schemeClr val="bg2"/>
              </a:buClr>
              <a:buFont typeface="Wingdings" panose="05000000000000000000" pitchFamily="2" charset="2"/>
              <a:buChar char="v"/>
            </a:pPr>
            <a:r>
              <a:rPr lang="en-US" sz="1400" b="1" dirty="0"/>
              <a:t>Clinical Relevance</a:t>
            </a:r>
            <a:r>
              <a:rPr lang="en-US" sz="1400" dirty="0"/>
              <a:t>: Helps in differentiation of PD from other neurological conditions with symmetrical motor impairments.</a:t>
            </a:r>
          </a:p>
          <a:p>
            <a:pPr marL="0" indent="0" algn="l">
              <a:buClr>
                <a:schemeClr val="bg2"/>
              </a:buClr>
            </a:pPr>
            <a:endParaRPr lang="en-US" sz="1400" dirty="0"/>
          </a:p>
          <a:p>
            <a:pPr marL="342900" indent="-342900" algn="l">
              <a:buClr>
                <a:schemeClr val="bg2"/>
              </a:buClr>
              <a:buFont typeface="Wingdings" panose="05000000000000000000" pitchFamily="2" charset="2"/>
              <a:buChar char="v"/>
            </a:pPr>
            <a:r>
              <a:rPr lang="en-US" sz="1400" b="1" dirty="0"/>
              <a:t>Persistent Nature</a:t>
            </a:r>
            <a:r>
              <a:rPr lang="en-US" sz="1400" dirty="0"/>
              <a:t>: Motor symptoms in PD remain asymmetric over time, making it reliable for monitoring disease progression.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ack and white logo&#10;&#10;Description automatically generated">
            <a:extLst>
              <a:ext uri="{FF2B5EF4-FFF2-40B4-BE49-F238E27FC236}">
                <a16:creationId xmlns:a16="http://schemas.microsoft.com/office/drawing/2014/main" id="{EE664C3C-9C68-F774-0939-8EF3C27766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854789">
            <a:off x="1275363" y="2848962"/>
            <a:ext cx="5411419" cy="1967981"/>
          </a:xfrm>
          <a:prstGeom prst="rect">
            <a:avLst/>
          </a:prstGeom>
        </p:spPr>
      </p:pic>
      <p:sp>
        <p:nvSpPr>
          <p:cNvPr id="443" name="Google Shape;443;p45"/>
          <p:cNvSpPr txBox="1">
            <a:spLocks noGrp="1"/>
          </p:cNvSpPr>
          <p:nvPr>
            <p:ph type="title"/>
          </p:nvPr>
        </p:nvSpPr>
        <p:spPr>
          <a:xfrm>
            <a:off x="250624" y="154949"/>
            <a:ext cx="4519849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dirty="0"/>
              <a:t>Why Unity? </a:t>
            </a:r>
            <a:endParaRPr lang="en-US" dirty="0"/>
          </a:p>
        </p:txBody>
      </p:sp>
      <p:sp>
        <p:nvSpPr>
          <p:cNvPr id="444" name="Google Shape;444;p45"/>
          <p:cNvSpPr txBox="1">
            <a:spLocks noGrp="1"/>
          </p:cNvSpPr>
          <p:nvPr>
            <p:ph type="subTitle" idx="1"/>
          </p:nvPr>
        </p:nvSpPr>
        <p:spPr>
          <a:xfrm>
            <a:off x="342773" y="1257363"/>
            <a:ext cx="7674176" cy="176937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l">
              <a:buClr>
                <a:schemeClr val="bg2"/>
              </a:buClr>
            </a:pPr>
            <a:r>
              <a:rPr lang="en-US" sz="1800" dirty="0"/>
              <a:t>Intuitive interface and extensive support for VR development.</a:t>
            </a:r>
          </a:p>
          <a:p>
            <a:pPr marL="457200" indent="-457200" algn="l">
              <a:buClr>
                <a:schemeClr val="bg2"/>
              </a:buClr>
              <a:buFont typeface="Wingdings" panose="05000000000000000000" pitchFamily="2" charset="2"/>
              <a:buChar char="v"/>
            </a:pPr>
            <a:endParaRPr lang="en-US" sz="1800" dirty="0"/>
          </a:p>
          <a:p>
            <a:pPr marL="0" indent="0" algn="l">
              <a:buClr>
                <a:schemeClr val="bg2"/>
              </a:buClr>
            </a:pPr>
            <a:r>
              <a:rPr lang="en-US" sz="1800" dirty="0"/>
              <a:t>Supports a wide range of media assets and platforms.</a:t>
            </a:r>
          </a:p>
          <a:p>
            <a:pPr marL="0" indent="0" algn="l">
              <a:buClr>
                <a:schemeClr val="bg2"/>
              </a:buClr>
            </a:pPr>
            <a:endParaRPr lang="en-US" sz="1800" dirty="0"/>
          </a:p>
          <a:p>
            <a:pPr marL="0" indent="0" algn="l">
              <a:buClr>
                <a:schemeClr val="bg2"/>
              </a:buClr>
            </a:pPr>
            <a:r>
              <a:rPr lang="en-US" sz="1800" dirty="0"/>
              <a:t>Strong set of tools for motion tracking and 3D environment creation.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white logo on a black background&#10;&#10;Description automatically generated">
            <a:extLst>
              <a:ext uri="{FF2B5EF4-FFF2-40B4-BE49-F238E27FC236}">
                <a16:creationId xmlns:a16="http://schemas.microsoft.com/office/drawing/2014/main" id="{8DB45A81-126C-AE95-61E9-02C89C551A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halkSketch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87204" y="1949301"/>
            <a:ext cx="3930457" cy="3930457"/>
          </a:xfrm>
          <a:prstGeom prst="rect">
            <a:avLst/>
          </a:prstGeom>
        </p:spPr>
      </p:pic>
      <p:sp>
        <p:nvSpPr>
          <p:cNvPr id="451" name="Google Shape;451;p46"/>
          <p:cNvSpPr txBox="1">
            <a:spLocks noGrp="1"/>
          </p:cNvSpPr>
          <p:nvPr>
            <p:ph type="title"/>
          </p:nvPr>
        </p:nvSpPr>
        <p:spPr>
          <a:xfrm>
            <a:off x="719999" y="40249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Why Oculus Quest 2?</a:t>
            </a:r>
            <a:endParaRPr dirty="0"/>
          </a:p>
        </p:txBody>
      </p:sp>
      <p:sp>
        <p:nvSpPr>
          <p:cNvPr id="453" name="Google Shape;453;p46"/>
          <p:cNvSpPr txBox="1">
            <a:spLocks noGrp="1"/>
          </p:cNvSpPr>
          <p:nvPr>
            <p:ph type="subTitle" idx="1"/>
          </p:nvPr>
        </p:nvSpPr>
        <p:spPr>
          <a:xfrm>
            <a:off x="294695" y="975195"/>
            <a:ext cx="6701527" cy="21601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82600" indent="-342900" algn="l">
              <a:buClr>
                <a:schemeClr val="bg2"/>
              </a:buClr>
              <a:buFont typeface="Wingdings" panose="05000000000000000000" pitchFamily="2" charset="2"/>
              <a:buChar char="v"/>
            </a:pPr>
            <a:r>
              <a:rPr lang="en-US" sz="1400" dirty="0"/>
              <a:t>Precise hand and motion tracking essential for detecting subtle asymmetries.</a:t>
            </a:r>
          </a:p>
          <a:p>
            <a:pPr marL="139700" indent="0" algn="l">
              <a:buClr>
                <a:schemeClr val="bg2"/>
              </a:buClr>
            </a:pPr>
            <a:endParaRPr lang="en-US" sz="1400" dirty="0"/>
          </a:p>
          <a:p>
            <a:pPr marL="482600" indent="-342900" algn="l">
              <a:buClr>
                <a:schemeClr val="bg2"/>
              </a:buClr>
              <a:buFont typeface="Wingdings" panose="05000000000000000000" pitchFamily="2" charset="2"/>
              <a:buChar char="v"/>
            </a:pPr>
            <a:r>
              <a:rPr lang="en-US" sz="1400" dirty="0"/>
              <a:t>High-resolution display and interactive capabilities without external sensors.</a:t>
            </a:r>
          </a:p>
          <a:p>
            <a:pPr marL="139700" indent="0" algn="l">
              <a:buClr>
                <a:schemeClr val="bg2"/>
              </a:buClr>
            </a:pPr>
            <a:endParaRPr lang="en-US" sz="1400" dirty="0"/>
          </a:p>
          <a:p>
            <a:pPr marL="482600" indent="-342900" algn="l">
              <a:buClr>
                <a:schemeClr val="bg2"/>
              </a:buClr>
              <a:buFont typeface="Wingdings" panose="05000000000000000000" pitchFamily="2" charset="2"/>
              <a:buChar char="v"/>
            </a:pPr>
            <a:r>
              <a:rPr lang="en-US" sz="1400" dirty="0"/>
              <a:t>Utilizes advanced computer vision algorithms and SLAM techniques.</a:t>
            </a:r>
          </a:p>
        </p:txBody>
      </p:sp>
      <p:pic>
        <p:nvPicPr>
          <p:cNvPr id="12" name="Picture 11" descr="A white virtual reality headset&#10;&#10;Description automatically generated">
            <a:extLst>
              <a:ext uri="{FF2B5EF4-FFF2-40B4-BE49-F238E27FC236}">
                <a16:creationId xmlns:a16="http://schemas.microsoft.com/office/drawing/2014/main" id="{333CE5E2-CC68-8CA3-BC42-CA592B5C2A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4107" y="2469055"/>
            <a:ext cx="4749817" cy="267444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Marketing Trends: AR and VR by Slidesgo">
  <a:themeElements>
    <a:clrScheme name="Simple Light">
      <a:dk1>
        <a:srgbClr val="434343"/>
      </a:dk1>
      <a:lt1>
        <a:srgbClr val="FFFFFF"/>
      </a:lt1>
      <a:dk2>
        <a:srgbClr val="B7B7B7"/>
      </a:dk2>
      <a:lt2>
        <a:srgbClr val="CCCCCC"/>
      </a:lt2>
      <a:accent1>
        <a:srgbClr val="B7B7B7"/>
      </a:accent1>
      <a:accent2>
        <a:srgbClr val="666666"/>
      </a:accent2>
      <a:accent3>
        <a:srgbClr val="EFEFEF"/>
      </a:accent3>
      <a:accent4>
        <a:srgbClr val="FFFFFF"/>
      </a:accent4>
      <a:accent5>
        <a:srgbClr val="FFFFFF"/>
      </a:accent5>
      <a:accent6>
        <a:srgbClr val="FFFFFF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155</TotalTime>
  <Words>686</Words>
  <Application>Microsoft Office PowerPoint</Application>
  <PresentationFormat>On-screen Show (16:9)</PresentationFormat>
  <Paragraphs>106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30" baseType="lpstr">
      <vt:lpstr>Chakra Petch</vt:lpstr>
      <vt:lpstr>Arial</vt:lpstr>
      <vt:lpstr>Orbitron SemiBold</vt:lpstr>
      <vt:lpstr>Anaheim</vt:lpstr>
      <vt:lpstr>Cascadia Code</vt:lpstr>
      <vt:lpstr>Wingdings</vt:lpstr>
      <vt:lpstr>Ubuntu</vt:lpstr>
      <vt:lpstr>Exo</vt:lpstr>
      <vt:lpstr>Cambria Math</vt:lpstr>
      <vt:lpstr>Nunito Light</vt:lpstr>
      <vt:lpstr>Marketing Trends: AR and VR by Slidesgo</vt:lpstr>
      <vt:lpstr>Capstone Project Phase A</vt:lpstr>
      <vt:lpstr>Introduction</vt:lpstr>
      <vt:lpstr>01</vt:lpstr>
      <vt:lpstr>Analysis of the Problem</vt:lpstr>
      <vt:lpstr>Our Solution</vt:lpstr>
      <vt:lpstr>Engineering Development Process</vt:lpstr>
      <vt:lpstr>Why Asymmetry? </vt:lpstr>
      <vt:lpstr>Why Unity? </vt:lpstr>
      <vt:lpstr>Why Oculus Quest 2?</vt:lpstr>
      <vt:lpstr>Architecture diagram </vt:lpstr>
      <vt:lpstr>Use-Case diagram</vt:lpstr>
      <vt:lpstr>Flowchart diagram</vt:lpstr>
      <vt:lpstr>Illustration</vt:lpstr>
      <vt:lpstr>CSV file exmple </vt:lpstr>
      <vt:lpstr>CSV file analysis algorithm </vt:lpstr>
      <vt:lpstr>PowerPoint Presentation</vt:lpstr>
      <vt:lpstr>Tests Table </vt:lpstr>
      <vt:lpstr>Expected Challenges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Capstone Project Phase A</dc:title>
  <cp:lastModifiedBy>מיכאל מלכה</cp:lastModifiedBy>
  <cp:revision>13</cp:revision>
  <dcterms:modified xsi:type="dcterms:W3CDTF">2024-05-24T14:32:19Z</dcterms:modified>
</cp:coreProperties>
</file>